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66" r:id="rId2"/>
    <p:sldId id="265" r:id="rId3"/>
    <p:sldId id="271" r:id="rId4"/>
    <p:sldId id="299" r:id="rId5"/>
    <p:sldId id="272" r:id="rId6"/>
    <p:sldId id="274" r:id="rId7"/>
    <p:sldId id="277" r:id="rId8"/>
    <p:sldId id="258" r:id="rId9"/>
    <p:sldId id="275" r:id="rId10"/>
    <p:sldId id="276" r:id="rId11"/>
    <p:sldId id="284" r:id="rId12"/>
    <p:sldId id="279" r:id="rId13"/>
    <p:sldId id="282" r:id="rId14"/>
    <p:sldId id="285" r:id="rId15"/>
    <p:sldId id="289" r:id="rId16"/>
    <p:sldId id="288" r:id="rId17"/>
    <p:sldId id="291" r:id="rId18"/>
    <p:sldId id="296" r:id="rId19"/>
    <p:sldId id="298" r:id="rId20"/>
    <p:sldId id="292" r:id="rId21"/>
    <p:sldId id="287" r:id="rId22"/>
    <p:sldId id="278" r:id="rId23"/>
    <p:sldId id="286" r:id="rId24"/>
    <p:sldId id="295" r:id="rId25"/>
    <p:sldId id="297" r:id="rId26"/>
    <p:sldId id="300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66A"/>
    <a:srgbClr val="00BFC9"/>
    <a:srgbClr val="0101FC"/>
    <a:srgbClr val="33CC33"/>
    <a:srgbClr val="ED1524"/>
    <a:srgbClr val="6F6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652F84-C64E-4CD0-A8EE-E7043F932924}" v="4386" dt="2022-07-12T21:39:51.459"/>
    <p1510:client id="{E1DC5488-0E11-43BA-A917-14EECFC05F23}" v="1840" dt="2022-07-12T18:56:53.3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 Carrara" userId="d39fc81f-07fc-4efa-85be-2848b2515d02" providerId="ADAL" clId="{71652F84-C64E-4CD0-A8EE-E7043F932924}"/>
    <pc:docChg chg="undo redo custSel addSld delSld modSld sldOrd">
      <pc:chgData name="Federico Carrara" userId="d39fc81f-07fc-4efa-85be-2848b2515d02" providerId="ADAL" clId="{71652F84-C64E-4CD0-A8EE-E7043F932924}" dt="2022-07-12T21:39:51.459" v="4411" actId="47"/>
      <pc:docMkLst>
        <pc:docMk/>
      </pc:docMkLst>
      <pc:sldChg chg="addSp delSp modSp del mod modAnim">
        <pc:chgData name="Federico Carrara" userId="d39fc81f-07fc-4efa-85be-2848b2515d02" providerId="ADAL" clId="{71652F84-C64E-4CD0-A8EE-E7043F932924}" dt="2022-07-12T13:52:19.607" v="753" actId="47"/>
        <pc:sldMkLst>
          <pc:docMk/>
          <pc:sldMk cId="3639918995" sldId="257"/>
        </pc:sldMkLst>
        <pc:spChg chg="del mod">
          <ac:chgData name="Federico Carrara" userId="d39fc81f-07fc-4efa-85be-2848b2515d02" providerId="ADAL" clId="{71652F84-C64E-4CD0-A8EE-E7043F932924}" dt="2022-07-12T13:22:52.257" v="357" actId="478"/>
          <ac:spMkLst>
            <pc:docMk/>
            <pc:sldMk cId="3639918995" sldId="257"/>
            <ac:spMk id="2" creationId="{00000000-0000-0000-0000-000000000000}"/>
          </ac:spMkLst>
        </pc:spChg>
        <pc:spChg chg="del">
          <ac:chgData name="Federico Carrara" userId="d39fc81f-07fc-4efa-85be-2848b2515d02" providerId="ADAL" clId="{71652F84-C64E-4CD0-A8EE-E7043F932924}" dt="2022-07-12T13:22:44.502" v="354" actId="478"/>
          <ac:spMkLst>
            <pc:docMk/>
            <pc:sldMk cId="3639918995" sldId="257"/>
            <ac:spMk id="3" creationId="{B3F7A22E-8537-4617-8B47-E38B02CB45B6}"/>
          </ac:spMkLst>
        </pc:spChg>
        <pc:spChg chg="del mod">
          <ac:chgData name="Federico Carrara" userId="d39fc81f-07fc-4efa-85be-2848b2515d02" providerId="ADAL" clId="{71652F84-C64E-4CD0-A8EE-E7043F932924}" dt="2022-07-12T13:22:43.702" v="353" actId="478"/>
          <ac:spMkLst>
            <pc:docMk/>
            <pc:sldMk cId="3639918995" sldId="257"/>
            <ac:spMk id="6" creationId="{4CA4112B-F818-4B49-A80B-7E639E5BC259}"/>
          </ac:spMkLst>
        </pc:spChg>
        <pc:spChg chg="del">
          <ac:chgData name="Federico Carrara" userId="d39fc81f-07fc-4efa-85be-2848b2515d02" providerId="ADAL" clId="{71652F84-C64E-4CD0-A8EE-E7043F932924}" dt="2022-07-12T13:22:54.790" v="358" actId="478"/>
          <ac:spMkLst>
            <pc:docMk/>
            <pc:sldMk cId="3639918995" sldId="257"/>
            <ac:spMk id="8" creationId="{9E705725-48D5-4178-B32E-703D7782FA45}"/>
          </ac:spMkLst>
        </pc:spChg>
        <pc:spChg chg="mod">
          <ac:chgData name="Federico Carrara" userId="d39fc81f-07fc-4efa-85be-2848b2515d02" providerId="ADAL" clId="{71652F84-C64E-4CD0-A8EE-E7043F932924}" dt="2022-07-12T13:44:26.522" v="696" actId="20577"/>
          <ac:spMkLst>
            <pc:docMk/>
            <pc:sldMk cId="3639918995" sldId="257"/>
            <ac:spMk id="9" creationId="{00000000-0000-0000-0000-000000000000}"/>
          </ac:spMkLst>
        </pc:spChg>
        <pc:spChg chg="del">
          <ac:chgData name="Federico Carrara" userId="d39fc81f-07fc-4efa-85be-2848b2515d02" providerId="ADAL" clId="{71652F84-C64E-4CD0-A8EE-E7043F932924}" dt="2022-07-12T13:23:13.200" v="360" actId="478"/>
          <ac:spMkLst>
            <pc:docMk/>
            <pc:sldMk cId="3639918995" sldId="257"/>
            <ac:spMk id="12" creationId="{00000000-0000-0000-0000-000000000000}"/>
          </ac:spMkLst>
        </pc:spChg>
        <pc:spChg chg="del">
          <ac:chgData name="Federico Carrara" userId="d39fc81f-07fc-4efa-85be-2848b2515d02" providerId="ADAL" clId="{71652F84-C64E-4CD0-A8EE-E7043F932924}" dt="2022-07-12T13:44:41.353" v="699" actId="478"/>
          <ac:spMkLst>
            <pc:docMk/>
            <pc:sldMk cId="3639918995" sldId="257"/>
            <ac:spMk id="15" creationId="{F1C3EDC3-2C81-4C16-B6EE-7D74FE8E68C7}"/>
          </ac:spMkLst>
        </pc:spChg>
        <pc:spChg chg="mod">
          <ac:chgData name="Federico Carrara" userId="d39fc81f-07fc-4efa-85be-2848b2515d02" providerId="ADAL" clId="{71652F84-C64E-4CD0-A8EE-E7043F932924}" dt="2022-07-12T13:13:43.814" v="48"/>
          <ac:spMkLst>
            <pc:docMk/>
            <pc:sldMk cId="3639918995" sldId="257"/>
            <ac:spMk id="19" creationId="{D1A129EB-6F45-2D1B-36C4-8D3BB8DEC2E4}"/>
          </ac:spMkLst>
        </pc:spChg>
        <pc:spChg chg="del mod">
          <ac:chgData name="Federico Carrara" userId="d39fc81f-07fc-4efa-85be-2848b2515d02" providerId="ADAL" clId="{71652F84-C64E-4CD0-A8EE-E7043F932924}" dt="2022-07-12T13:45:21.450" v="707" actId="478"/>
          <ac:spMkLst>
            <pc:docMk/>
            <pc:sldMk cId="3639918995" sldId="257"/>
            <ac:spMk id="20" creationId="{30D20D8B-E83C-6B5E-6F8E-7B0E7C61E301}"/>
          </ac:spMkLst>
        </pc:spChg>
        <pc:spChg chg="mod">
          <ac:chgData name="Federico Carrara" userId="d39fc81f-07fc-4efa-85be-2848b2515d02" providerId="ADAL" clId="{71652F84-C64E-4CD0-A8EE-E7043F932924}" dt="2022-07-12T13:46:00.921" v="711"/>
          <ac:spMkLst>
            <pc:docMk/>
            <pc:sldMk cId="3639918995" sldId="257"/>
            <ac:spMk id="24" creationId="{18BE4D49-6308-92AA-1996-6B69A473185D}"/>
          </ac:spMkLst>
        </pc:spChg>
        <pc:grpChg chg="add del mod">
          <ac:chgData name="Federico Carrara" userId="d39fc81f-07fc-4efa-85be-2848b2515d02" providerId="ADAL" clId="{71652F84-C64E-4CD0-A8EE-E7043F932924}" dt="2022-07-12T13:47:37.710" v="734" actId="478"/>
          <ac:grpSpMkLst>
            <pc:docMk/>
            <pc:sldMk cId="3639918995" sldId="257"/>
            <ac:grpSpMk id="14" creationId="{61B6525E-CF3F-51A7-6F82-974C3F746723}"/>
          </ac:grpSpMkLst>
        </pc:grpChg>
        <pc:grpChg chg="add del mod">
          <ac:chgData name="Federico Carrara" userId="d39fc81f-07fc-4efa-85be-2848b2515d02" providerId="ADAL" clId="{71652F84-C64E-4CD0-A8EE-E7043F932924}" dt="2022-07-12T13:47:35.903" v="733" actId="478"/>
          <ac:grpSpMkLst>
            <pc:docMk/>
            <pc:sldMk cId="3639918995" sldId="257"/>
            <ac:grpSpMk id="21" creationId="{7853EC01-953E-9C10-D091-7C3441CA62E6}"/>
          </ac:grpSpMkLst>
        </pc:grpChg>
        <pc:picChg chg="mod">
          <ac:chgData name="Federico Carrara" userId="d39fc81f-07fc-4efa-85be-2848b2515d02" providerId="ADAL" clId="{71652F84-C64E-4CD0-A8EE-E7043F932924}" dt="2022-07-12T13:49:26.929" v="736" actId="1076"/>
          <ac:picMkLst>
            <pc:docMk/>
            <pc:sldMk cId="3639918995" sldId="257"/>
            <ac:picMk id="11" creationId="{00000000-0000-0000-0000-000000000000}"/>
          </ac:picMkLst>
        </pc:picChg>
        <pc:picChg chg="mod">
          <ac:chgData name="Federico Carrara" userId="d39fc81f-07fc-4efa-85be-2848b2515d02" providerId="ADAL" clId="{71652F84-C64E-4CD0-A8EE-E7043F932924}" dt="2022-07-12T13:49:25.120" v="735" actId="1076"/>
          <ac:picMkLst>
            <pc:docMk/>
            <pc:sldMk cId="3639918995" sldId="257"/>
            <ac:picMk id="13" creationId="{D12AEEF7-AEFB-45C6-8836-4FCDA2DB9B19}"/>
          </ac:picMkLst>
        </pc:picChg>
        <pc:picChg chg="mod">
          <ac:chgData name="Federico Carrara" userId="d39fc81f-07fc-4efa-85be-2848b2515d02" providerId="ADAL" clId="{71652F84-C64E-4CD0-A8EE-E7043F932924}" dt="2022-07-12T13:13:43.814" v="48"/>
          <ac:picMkLst>
            <pc:docMk/>
            <pc:sldMk cId="3639918995" sldId="257"/>
            <ac:picMk id="16" creationId="{BC10456C-92E8-880F-E9DB-B7BCEC13E7C6}"/>
          </ac:picMkLst>
        </pc:picChg>
        <pc:picChg chg="del">
          <ac:chgData name="Federico Carrara" userId="d39fc81f-07fc-4efa-85be-2848b2515d02" providerId="ADAL" clId="{71652F84-C64E-4CD0-A8EE-E7043F932924}" dt="2022-07-12T13:22:41.041" v="351" actId="478"/>
          <ac:picMkLst>
            <pc:docMk/>
            <pc:sldMk cId="3639918995" sldId="257"/>
            <ac:picMk id="17" creationId="{00000000-0000-0000-0000-000000000000}"/>
          </ac:picMkLst>
        </pc:picChg>
        <pc:picChg chg="mod">
          <ac:chgData name="Federico Carrara" userId="d39fc81f-07fc-4efa-85be-2848b2515d02" providerId="ADAL" clId="{71652F84-C64E-4CD0-A8EE-E7043F932924}" dt="2022-07-12T13:13:43.814" v="48"/>
          <ac:picMkLst>
            <pc:docMk/>
            <pc:sldMk cId="3639918995" sldId="257"/>
            <ac:picMk id="18" creationId="{7C20A0CB-AB1B-8654-4355-A20CD6F178FB}"/>
          </ac:picMkLst>
        </pc:picChg>
        <pc:picChg chg="mod">
          <ac:chgData name="Federico Carrara" userId="d39fc81f-07fc-4efa-85be-2848b2515d02" providerId="ADAL" clId="{71652F84-C64E-4CD0-A8EE-E7043F932924}" dt="2022-07-12T13:46:00.921" v="711"/>
          <ac:picMkLst>
            <pc:docMk/>
            <pc:sldMk cId="3639918995" sldId="257"/>
            <ac:picMk id="22" creationId="{96A8DFE8-9B23-A66A-EF42-B6E7D73295AB}"/>
          </ac:picMkLst>
        </pc:picChg>
        <pc:picChg chg="mod">
          <ac:chgData name="Federico Carrara" userId="d39fc81f-07fc-4efa-85be-2848b2515d02" providerId="ADAL" clId="{71652F84-C64E-4CD0-A8EE-E7043F932924}" dt="2022-07-12T13:46:00.921" v="711"/>
          <ac:picMkLst>
            <pc:docMk/>
            <pc:sldMk cId="3639918995" sldId="257"/>
            <ac:picMk id="23" creationId="{19309796-4DE7-E628-267A-721A70CB23F6}"/>
          </ac:picMkLst>
        </pc:picChg>
      </pc:sldChg>
      <pc:sldChg chg="addSp delSp modSp mod setBg">
        <pc:chgData name="Federico Carrara" userId="d39fc81f-07fc-4efa-85be-2848b2515d02" providerId="ADAL" clId="{71652F84-C64E-4CD0-A8EE-E7043F932924}" dt="2022-07-12T15:01:36.685" v="2074" actId="1076"/>
        <pc:sldMkLst>
          <pc:docMk/>
          <pc:sldMk cId="2931714677" sldId="258"/>
        </pc:sldMkLst>
        <pc:spChg chg="del mod">
          <ac:chgData name="Federico Carrara" userId="d39fc81f-07fc-4efa-85be-2848b2515d02" providerId="ADAL" clId="{71652F84-C64E-4CD0-A8EE-E7043F932924}" dt="2022-07-12T14:25:49.676" v="1022" actId="478"/>
          <ac:spMkLst>
            <pc:docMk/>
            <pc:sldMk cId="2931714677" sldId="258"/>
            <ac:spMk id="2" creationId="{00000000-0000-0000-0000-000000000000}"/>
          </ac:spMkLst>
        </pc:spChg>
        <pc:spChg chg="add del mod">
          <ac:chgData name="Federico Carrara" userId="d39fc81f-07fc-4efa-85be-2848b2515d02" providerId="ADAL" clId="{71652F84-C64E-4CD0-A8EE-E7043F932924}" dt="2022-07-12T14:25:57.046" v="1025" actId="478"/>
          <ac:spMkLst>
            <pc:docMk/>
            <pc:sldMk cId="2931714677" sldId="258"/>
            <ac:spMk id="4" creationId="{3F70AC8A-6DFD-E249-BF2A-36D4FB206012}"/>
          </ac:spMkLst>
        </pc:spChg>
        <pc:spChg chg="del mod">
          <ac:chgData name="Federico Carrara" userId="d39fc81f-07fc-4efa-85be-2848b2515d02" providerId="ADAL" clId="{71652F84-C64E-4CD0-A8EE-E7043F932924}" dt="2022-07-12T14:11:34.251" v="1001"/>
          <ac:spMkLst>
            <pc:docMk/>
            <pc:sldMk cId="2931714677" sldId="258"/>
            <ac:spMk id="7" creationId="{FE1B751F-ADAE-477B-A966-50D92D204ABD}"/>
          </ac:spMkLst>
        </pc:spChg>
        <pc:spChg chg="del">
          <ac:chgData name="Federico Carrara" userId="d39fc81f-07fc-4efa-85be-2848b2515d02" providerId="ADAL" clId="{71652F84-C64E-4CD0-A8EE-E7043F932924}" dt="2022-07-12T14:10:59.941" v="997" actId="478"/>
          <ac:spMkLst>
            <pc:docMk/>
            <pc:sldMk cId="2931714677" sldId="258"/>
            <ac:spMk id="8" creationId="{6B82D544-C8ED-43E7-BF97-1794302B2294}"/>
          </ac:spMkLst>
        </pc:spChg>
        <pc:spChg chg="add mod ord">
          <ac:chgData name="Federico Carrara" userId="d39fc81f-07fc-4efa-85be-2848b2515d02" providerId="ADAL" clId="{71652F84-C64E-4CD0-A8EE-E7043F932924}" dt="2022-07-12T14:29:04.795" v="1082" actId="1035"/>
          <ac:spMkLst>
            <pc:docMk/>
            <pc:sldMk cId="2931714677" sldId="258"/>
            <ac:spMk id="9" creationId="{57A4FBDD-6C32-B521-741B-18F10199E921}"/>
          </ac:spMkLst>
        </pc:spChg>
        <pc:spChg chg="add mod">
          <ac:chgData name="Federico Carrara" userId="d39fc81f-07fc-4efa-85be-2848b2515d02" providerId="ADAL" clId="{71652F84-C64E-4CD0-A8EE-E7043F932924}" dt="2022-07-12T15:00:12.711" v="2038" actId="1076"/>
          <ac:spMkLst>
            <pc:docMk/>
            <pc:sldMk cId="2931714677" sldId="258"/>
            <ac:spMk id="16" creationId="{4036583B-7BE8-3ACB-DD76-67FEBA3736C6}"/>
          </ac:spMkLst>
        </pc:spChg>
        <pc:spChg chg="add del mod">
          <ac:chgData name="Federico Carrara" userId="d39fc81f-07fc-4efa-85be-2848b2515d02" providerId="ADAL" clId="{71652F84-C64E-4CD0-A8EE-E7043F932924}" dt="2022-07-12T14:57:50.948" v="2013" actId="478"/>
          <ac:spMkLst>
            <pc:docMk/>
            <pc:sldMk cId="2931714677" sldId="258"/>
            <ac:spMk id="17" creationId="{5733DC9E-5C6B-EDAD-DF53-A6DCDF687837}"/>
          </ac:spMkLst>
        </pc:spChg>
        <pc:spChg chg="add del">
          <ac:chgData name="Federico Carrara" userId="d39fc81f-07fc-4efa-85be-2848b2515d02" providerId="ADAL" clId="{71652F84-C64E-4CD0-A8EE-E7043F932924}" dt="2022-07-12T14:27:52.782" v="1047" actId="26606"/>
          <ac:spMkLst>
            <pc:docMk/>
            <pc:sldMk cId="2931714677" sldId="258"/>
            <ac:spMk id="20" creationId="{C4879EFC-8E62-4E00-973C-C45EE9EC676D}"/>
          </ac:spMkLst>
        </pc:spChg>
        <pc:spChg chg="add del">
          <ac:chgData name="Federico Carrara" userId="d39fc81f-07fc-4efa-85be-2848b2515d02" providerId="ADAL" clId="{71652F84-C64E-4CD0-A8EE-E7043F932924}" dt="2022-07-12T14:27:52.782" v="1047" actId="26606"/>
          <ac:spMkLst>
            <pc:docMk/>
            <pc:sldMk cId="2931714677" sldId="258"/>
            <ac:spMk id="22" creationId="{D6A9C53F-5F90-40A5-8C85-5412D39C8C68}"/>
          </ac:spMkLst>
        </pc:spChg>
        <pc:spChg chg="add del mod">
          <ac:chgData name="Federico Carrara" userId="d39fc81f-07fc-4efa-85be-2848b2515d02" providerId="ADAL" clId="{71652F84-C64E-4CD0-A8EE-E7043F932924}" dt="2022-07-12T14:57:49.896" v="2012" actId="478"/>
          <ac:spMkLst>
            <pc:docMk/>
            <pc:sldMk cId="2931714677" sldId="258"/>
            <ac:spMk id="23" creationId="{21ABCA2D-CA86-34B5-E535-9D4F7B82C084}"/>
          </ac:spMkLst>
        </pc:spChg>
        <pc:spChg chg="add del">
          <ac:chgData name="Federico Carrara" userId="d39fc81f-07fc-4efa-85be-2848b2515d02" providerId="ADAL" clId="{71652F84-C64E-4CD0-A8EE-E7043F932924}" dt="2022-07-12T14:28:01.237" v="1049" actId="26606"/>
          <ac:spMkLst>
            <pc:docMk/>
            <pc:sldMk cId="2931714677" sldId="258"/>
            <ac:spMk id="24" creationId="{8F8AAABF-193E-4661-945E-C429586E1A42}"/>
          </ac:spMkLst>
        </pc:spChg>
        <pc:spChg chg="add mod">
          <ac:chgData name="Federico Carrara" userId="d39fc81f-07fc-4efa-85be-2848b2515d02" providerId="ADAL" clId="{71652F84-C64E-4CD0-A8EE-E7043F932924}" dt="2022-07-12T15:01:36.685" v="2074" actId="1076"/>
          <ac:spMkLst>
            <pc:docMk/>
            <pc:sldMk cId="2931714677" sldId="258"/>
            <ac:spMk id="25" creationId="{32F25A8C-7AD1-3902-92CE-81268099B70C}"/>
          </ac:spMkLst>
        </pc:spChg>
        <pc:spChg chg="add del">
          <ac:chgData name="Federico Carrara" userId="d39fc81f-07fc-4efa-85be-2848b2515d02" providerId="ADAL" clId="{71652F84-C64E-4CD0-A8EE-E7043F932924}" dt="2022-07-12T14:28:04.734" v="1051" actId="26606"/>
          <ac:spMkLst>
            <pc:docMk/>
            <pc:sldMk cId="2931714677" sldId="258"/>
            <ac:spMk id="26" creationId="{A87EA4E9-DFD6-45D4-965D-8A79984EF440}"/>
          </ac:spMkLst>
        </pc:spChg>
        <pc:spChg chg="add del mod">
          <ac:chgData name="Federico Carrara" userId="d39fc81f-07fc-4efa-85be-2848b2515d02" providerId="ADAL" clId="{71652F84-C64E-4CD0-A8EE-E7043F932924}" dt="2022-07-12T15:01:08.025" v="2056" actId="21"/>
          <ac:spMkLst>
            <pc:docMk/>
            <pc:sldMk cId="2931714677" sldId="258"/>
            <ac:spMk id="27" creationId="{DCF7BF39-588A-911B-9741-652D7708ECA6}"/>
          </ac:spMkLst>
        </pc:spChg>
        <pc:spChg chg="add del">
          <ac:chgData name="Federico Carrara" userId="d39fc81f-07fc-4efa-85be-2848b2515d02" providerId="ADAL" clId="{71652F84-C64E-4CD0-A8EE-E7043F932924}" dt="2022-07-12T14:28:11.785" v="1053" actId="26606"/>
          <ac:spMkLst>
            <pc:docMk/>
            <pc:sldMk cId="2931714677" sldId="258"/>
            <ac:spMk id="28" creationId="{8F8AAABF-193E-4661-945E-C429586E1A42}"/>
          </ac:spMkLst>
        </pc:spChg>
        <pc:picChg chg="add del mod">
          <ac:chgData name="Federico Carrara" userId="d39fc81f-07fc-4efa-85be-2848b2515d02" providerId="ADAL" clId="{71652F84-C64E-4CD0-A8EE-E7043F932924}" dt="2022-07-12T14:27:13.910" v="1042" actId="21"/>
          <ac:picMkLst>
            <pc:docMk/>
            <pc:sldMk cId="2931714677" sldId="258"/>
            <ac:picMk id="6" creationId="{79E6BA9A-E36A-6068-699B-F44BDC970488}"/>
          </ac:picMkLst>
        </pc:picChg>
        <pc:picChg chg="add mod ord">
          <ac:chgData name="Federico Carrara" userId="d39fc81f-07fc-4efa-85be-2848b2515d02" providerId="ADAL" clId="{71652F84-C64E-4CD0-A8EE-E7043F932924}" dt="2022-07-12T14:31:20.721" v="1229" actId="1076"/>
          <ac:picMkLst>
            <pc:docMk/>
            <pc:sldMk cId="2931714677" sldId="258"/>
            <ac:picMk id="11" creationId="{5AD8CA0B-8223-3C69-6174-5EBAAB5146AD}"/>
          </ac:picMkLst>
        </pc:picChg>
        <pc:picChg chg="add del mod">
          <ac:chgData name="Federico Carrara" userId="d39fc81f-07fc-4efa-85be-2848b2515d02" providerId="ADAL" clId="{71652F84-C64E-4CD0-A8EE-E7043F932924}" dt="2022-07-12T14:27:06.526" v="1039" actId="21"/>
          <ac:picMkLst>
            <pc:docMk/>
            <pc:sldMk cId="2931714677" sldId="258"/>
            <ac:picMk id="13" creationId="{9B806D29-85C0-A907-AA3C-885A95557F88}"/>
          </ac:picMkLst>
        </pc:picChg>
        <pc:picChg chg="add mod">
          <ac:chgData name="Federico Carrara" userId="d39fc81f-07fc-4efa-85be-2848b2515d02" providerId="ADAL" clId="{71652F84-C64E-4CD0-A8EE-E7043F932924}" dt="2022-07-12T14:31:59.554" v="1247" actId="1076"/>
          <ac:picMkLst>
            <pc:docMk/>
            <pc:sldMk cId="2931714677" sldId="258"/>
            <ac:picMk id="15" creationId="{92ADAE6E-FC17-7243-F1D7-E1E28AA5D5A8}"/>
          </ac:picMkLst>
        </pc:picChg>
      </pc:sldChg>
      <pc:sldChg chg="del">
        <pc:chgData name="Federico Carrara" userId="d39fc81f-07fc-4efa-85be-2848b2515d02" providerId="ADAL" clId="{71652F84-C64E-4CD0-A8EE-E7043F932924}" dt="2022-07-12T14:21:24.554" v="1016" actId="47"/>
        <pc:sldMkLst>
          <pc:docMk/>
          <pc:sldMk cId="1479485640" sldId="260"/>
        </pc:sldMkLst>
      </pc:sldChg>
      <pc:sldChg chg="del ord">
        <pc:chgData name="Federico Carrara" userId="d39fc81f-07fc-4efa-85be-2848b2515d02" providerId="ADAL" clId="{71652F84-C64E-4CD0-A8EE-E7043F932924}" dt="2022-07-12T15:05:20.713" v="2076" actId="47"/>
        <pc:sldMkLst>
          <pc:docMk/>
          <pc:sldMk cId="3900084408" sldId="261"/>
        </pc:sldMkLst>
      </pc:sldChg>
      <pc:sldChg chg="del">
        <pc:chgData name="Federico Carrara" userId="d39fc81f-07fc-4efa-85be-2848b2515d02" providerId="ADAL" clId="{71652F84-C64E-4CD0-A8EE-E7043F932924}" dt="2022-07-12T14:21:31.463" v="1017" actId="47"/>
        <pc:sldMkLst>
          <pc:docMk/>
          <pc:sldMk cId="1670502711" sldId="262"/>
        </pc:sldMkLst>
      </pc:sldChg>
      <pc:sldChg chg="del">
        <pc:chgData name="Federico Carrara" userId="d39fc81f-07fc-4efa-85be-2848b2515d02" providerId="ADAL" clId="{71652F84-C64E-4CD0-A8EE-E7043F932924}" dt="2022-07-12T16:02:22.218" v="3226" actId="47"/>
        <pc:sldMkLst>
          <pc:docMk/>
          <pc:sldMk cId="4210262419" sldId="263"/>
        </pc:sldMkLst>
      </pc:sldChg>
      <pc:sldChg chg="del">
        <pc:chgData name="Federico Carrara" userId="d39fc81f-07fc-4efa-85be-2848b2515d02" providerId="ADAL" clId="{71652F84-C64E-4CD0-A8EE-E7043F932924}" dt="2022-07-12T16:02:23.640" v="3227" actId="47"/>
        <pc:sldMkLst>
          <pc:docMk/>
          <pc:sldMk cId="2503615187" sldId="264"/>
        </pc:sldMkLst>
      </pc:sldChg>
      <pc:sldChg chg="addSp delSp modSp mod modAnim">
        <pc:chgData name="Federico Carrara" userId="d39fc81f-07fc-4efa-85be-2848b2515d02" providerId="ADAL" clId="{71652F84-C64E-4CD0-A8EE-E7043F932924}" dt="2022-07-12T16:14:02.204" v="3632"/>
        <pc:sldMkLst>
          <pc:docMk/>
          <pc:sldMk cId="3938196616" sldId="265"/>
        </pc:sldMkLst>
        <pc:spChg chg="add del mod">
          <ac:chgData name="Federico Carrara" userId="d39fc81f-07fc-4efa-85be-2848b2515d02" providerId="ADAL" clId="{71652F84-C64E-4CD0-A8EE-E7043F932924}" dt="2022-07-12T13:21:22.339" v="348" actId="478"/>
          <ac:spMkLst>
            <pc:docMk/>
            <pc:sldMk cId="3938196616" sldId="265"/>
            <ac:spMk id="8" creationId="{B6F46727-072E-B628-9580-5D577A4863EA}"/>
          </ac:spMkLst>
        </pc:spChg>
        <pc:spChg chg="add del">
          <ac:chgData name="Federico Carrara" userId="d39fc81f-07fc-4efa-85be-2848b2515d02" providerId="ADAL" clId="{71652F84-C64E-4CD0-A8EE-E7043F932924}" dt="2022-07-12T13:03:24.101" v="16" actId="478"/>
          <ac:spMkLst>
            <pc:docMk/>
            <pc:sldMk cId="3938196616" sldId="265"/>
            <ac:spMk id="10" creationId="{557838DC-2470-498F-91DA-2E911F5271F1}"/>
          </ac:spMkLst>
        </pc:spChg>
        <pc:spChg chg="add del">
          <ac:chgData name="Federico Carrara" userId="d39fc81f-07fc-4efa-85be-2848b2515d02" providerId="ADAL" clId="{71652F84-C64E-4CD0-A8EE-E7043F932924}" dt="2022-07-12T13:06:41.823" v="26" actId="478"/>
          <ac:spMkLst>
            <pc:docMk/>
            <pc:sldMk cId="3938196616" sldId="265"/>
            <ac:spMk id="11" creationId="{D90C941C-201E-4B75-B724-FA997F62BE0B}"/>
          </ac:spMkLst>
        </pc:spChg>
        <pc:spChg chg="add del">
          <ac:chgData name="Federico Carrara" userId="d39fc81f-07fc-4efa-85be-2848b2515d02" providerId="ADAL" clId="{71652F84-C64E-4CD0-A8EE-E7043F932924}" dt="2022-07-12T13:03:26.448" v="17" actId="478"/>
          <ac:spMkLst>
            <pc:docMk/>
            <pc:sldMk cId="3938196616" sldId="265"/>
            <ac:spMk id="13" creationId="{21458FED-344A-49F4-B060-8C4FF9A6A322}"/>
          </ac:spMkLst>
        </pc:spChg>
        <pc:spChg chg="add mod">
          <ac:chgData name="Federico Carrara" userId="d39fc81f-07fc-4efa-85be-2848b2515d02" providerId="ADAL" clId="{71652F84-C64E-4CD0-A8EE-E7043F932924}" dt="2022-07-12T13:21:15.185" v="347" actId="2085"/>
          <ac:spMkLst>
            <pc:docMk/>
            <pc:sldMk cId="3938196616" sldId="265"/>
            <ac:spMk id="15" creationId="{AEC316BD-8E6D-3242-7F55-C175993089D5}"/>
          </ac:spMkLst>
        </pc:spChg>
        <pc:spChg chg="add del mod">
          <ac:chgData name="Federico Carrara" userId="d39fc81f-07fc-4efa-85be-2848b2515d02" providerId="ADAL" clId="{71652F84-C64E-4CD0-A8EE-E7043F932924}" dt="2022-07-12T13:26:31.903" v="395" actId="21"/>
          <ac:spMkLst>
            <pc:docMk/>
            <pc:sldMk cId="3938196616" sldId="265"/>
            <ac:spMk id="20" creationId="{2F56C3CE-E2BC-E458-4453-A1EC2EADDB69}"/>
          </ac:spMkLst>
        </pc:spChg>
        <pc:spChg chg="add mod">
          <ac:chgData name="Federico Carrara" userId="d39fc81f-07fc-4efa-85be-2848b2515d02" providerId="ADAL" clId="{71652F84-C64E-4CD0-A8EE-E7043F932924}" dt="2022-07-12T14:04:13.997" v="831" actId="1076"/>
          <ac:spMkLst>
            <pc:docMk/>
            <pc:sldMk cId="3938196616" sldId="265"/>
            <ac:spMk id="22" creationId="{8376A16E-BB98-578C-3F51-B0E7C3E6495C}"/>
          </ac:spMkLst>
        </pc:spChg>
        <pc:spChg chg="add mod">
          <ac:chgData name="Federico Carrara" userId="d39fc81f-07fc-4efa-85be-2848b2515d02" providerId="ADAL" clId="{71652F84-C64E-4CD0-A8EE-E7043F932924}" dt="2022-07-12T13:21:12.298" v="346" actId="2085"/>
          <ac:spMkLst>
            <pc:docMk/>
            <pc:sldMk cId="3938196616" sldId="265"/>
            <ac:spMk id="26" creationId="{8C5658E0-E364-CDB8-A69C-6AA82E5AA134}"/>
          </ac:spMkLst>
        </pc:spChg>
        <pc:spChg chg="add mod">
          <ac:chgData name="Federico Carrara" userId="d39fc81f-07fc-4efa-85be-2848b2515d02" providerId="ADAL" clId="{71652F84-C64E-4CD0-A8EE-E7043F932924}" dt="2022-07-12T14:04:25.508" v="833" actId="1076"/>
          <ac:spMkLst>
            <pc:docMk/>
            <pc:sldMk cId="3938196616" sldId="265"/>
            <ac:spMk id="29" creationId="{09B57A4C-F17A-4550-4977-2C478F43EBF0}"/>
          </ac:spMkLst>
        </pc:spChg>
        <pc:grpChg chg="del mod">
          <ac:chgData name="Federico Carrara" userId="d39fc81f-07fc-4efa-85be-2848b2515d02" providerId="ADAL" clId="{71652F84-C64E-4CD0-A8EE-E7043F932924}" dt="2022-07-12T13:13:38.118" v="47" actId="21"/>
          <ac:grpSpMkLst>
            <pc:docMk/>
            <pc:sldMk cId="3938196616" sldId="265"/>
            <ac:grpSpMk id="3" creationId="{A4033662-7B09-612B-E761-342D8AD84C3D}"/>
          </ac:grpSpMkLst>
        </pc:grpChg>
        <pc:picChg chg="add del mod">
          <ac:chgData name="Federico Carrara" userId="d39fc81f-07fc-4efa-85be-2848b2515d02" providerId="ADAL" clId="{71652F84-C64E-4CD0-A8EE-E7043F932924}" dt="2022-07-12T13:10:22.444" v="42" actId="478"/>
          <ac:picMkLst>
            <pc:docMk/>
            <pc:sldMk cId="3938196616" sldId="265"/>
            <ac:picMk id="5" creationId="{B675AB4F-2705-9316-D0A0-0CFDDFBA39B5}"/>
          </ac:picMkLst>
        </pc:picChg>
        <pc:picChg chg="add del mod">
          <ac:chgData name="Federico Carrara" userId="d39fc81f-07fc-4efa-85be-2848b2515d02" providerId="ADAL" clId="{71652F84-C64E-4CD0-A8EE-E7043F932924}" dt="2022-07-12T13:10:21.838" v="41" actId="478"/>
          <ac:picMkLst>
            <pc:docMk/>
            <pc:sldMk cId="3938196616" sldId="265"/>
            <ac:picMk id="7" creationId="{0E488512-0923-34C2-44DF-10162B592D7C}"/>
          </ac:picMkLst>
        </pc:picChg>
        <pc:picChg chg="mod">
          <ac:chgData name="Federico Carrara" userId="d39fc81f-07fc-4efa-85be-2848b2515d02" providerId="ADAL" clId="{71652F84-C64E-4CD0-A8EE-E7043F932924}" dt="2022-07-12T13:17:12.544" v="87" actId="1036"/>
          <ac:picMkLst>
            <pc:docMk/>
            <pc:sldMk cId="3938196616" sldId="265"/>
            <ac:picMk id="9" creationId="{00000000-0000-0000-0000-000000000000}"/>
          </ac:picMkLst>
        </pc:picChg>
        <pc:picChg chg="add del mod">
          <ac:chgData name="Federico Carrara" userId="d39fc81f-07fc-4efa-85be-2848b2515d02" providerId="ADAL" clId="{71652F84-C64E-4CD0-A8EE-E7043F932924}" dt="2022-07-12T13:19:54.547" v="161" actId="478"/>
          <ac:picMkLst>
            <pc:docMk/>
            <pc:sldMk cId="3938196616" sldId="265"/>
            <ac:picMk id="14" creationId="{0483912F-8ECB-1C46-200C-DFFACB2131A0}"/>
          </ac:picMkLst>
        </pc:picChg>
        <pc:picChg chg="add mod">
          <ac:chgData name="Federico Carrara" userId="d39fc81f-07fc-4efa-85be-2848b2515d02" providerId="ADAL" clId="{71652F84-C64E-4CD0-A8EE-E7043F932924}" dt="2022-07-12T13:17:06.310" v="80" actId="1076"/>
          <ac:picMkLst>
            <pc:docMk/>
            <pc:sldMk cId="3938196616" sldId="265"/>
            <ac:picMk id="21" creationId="{85FCFB22-DDD2-917A-36B6-1E7D061EEAA3}"/>
          </ac:picMkLst>
        </pc:picChg>
        <pc:picChg chg="add del mod">
          <ac:chgData name="Federico Carrara" userId="d39fc81f-07fc-4efa-85be-2848b2515d02" providerId="ADAL" clId="{71652F84-C64E-4CD0-A8EE-E7043F932924}" dt="2022-07-12T13:15:08.197" v="57" actId="478"/>
          <ac:picMkLst>
            <pc:docMk/>
            <pc:sldMk cId="3938196616" sldId="265"/>
            <ac:picMk id="1026" creationId="{0A0A6B71-8BA5-78A6-A739-FB9634E94751}"/>
          </ac:picMkLst>
        </pc:picChg>
        <pc:picChg chg="add del mod">
          <ac:chgData name="Federico Carrara" userId="d39fc81f-07fc-4efa-85be-2848b2515d02" providerId="ADAL" clId="{71652F84-C64E-4CD0-A8EE-E7043F932924}" dt="2022-07-12T13:15:34.365" v="66" actId="478"/>
          <ac:picMkLst>
            <pc:docMk/>
            <pc:sldMk cId="3938196616" sldId="265"/>
            <ac:picMk id="1028" creationId="{E8256F67-CA88-BD4C-58DF-12C940860F8D}"/>
          </ac:picMkLst>
        </pc:picChg>
        <pc:picChg chg="add mod">
          <ac:chgData name="Federico Carrara" userId="d39fc81f-07fc-4efa-85be-2848b2515d02" providerId="ADAL" clId="{71652F84-C64E-4CD0-A8EE-E7043F932924}" dt="2022-07-12T14:04:46.326" v="841" actId="1035"/>
          <ac:picMkLst>
            <pc:docMk/>
            <pc:sldMk cId="3938196616" sldId="265"/>
            <ac:picMk id="1030" creationId="{272FB421-4D51-75FE-A716-84B822D244E7}"/>
          </ac:picMkLst>
        </pc:picChg>
        <pc:picChg chg="add del mod">
          <ac:chgData name="Federico Carrara" userId="d39fc81f-07fc-4efa-85be-2848b2515d02" providerId="ADAL" clId="{71652F84-C64E-4CD0-A8EE-E7043F932924}" dt="2022-07-12T13:16:17.675" v="70" actId="478"/>
          <ac:picMkLst>
            <pc:docMk/>
            <pc:sldMk cId="3938196616" sldId="265"/>
            <ac:picMk id="1032" creationId="{778D72BE-0136-FCB9-C4CE-F0D5717B3224}"/>
          </ac:picMkLst>
        </pc:picChg>
        <pc:picChg chg="add mod">
          <ac:chgData name="Federico Carrara" userId="d39fc81f-07fc-4efa-85be-2848b2515d02" providerId="ADAL" clId="{71652F84-C64E-4CD0-A8EE-E7043F932924}" dt="2022-07-12T14:04:46.326" v="841" actId="1035"/>
          <ac:picMkLst>
            <pc:docMk/>
            <pc:sldMk cId="3938196616" sldId="265"/>
            <ac:picMk id="1034" creationId="{E638B908-FFDA-324E-D656-6778225E7DED}"/>
          </ac:picMkLst>
        </pc:picChg>
      </pc:sldChg>
      <pc:sldChg chg="addSp modSp mod">
        <pc:chgData name="Federico Carrara" userId="d39fc81f-07fc-4efa-85be-2848b2515d02" providerId="ADAL" clId="{71652F84-C64E-4CD0-A8EE-E7043F932924}" dt="2022-07-12T21:28:17.746" v="4404" actId="20577"/>
        <pc:sldMkLst>
          <pc:docMk/>
          <pc:sldMk cId="1275579562" sldId="266"/>
        </pc:sldMkLst>
        <pc:spChg chg="mod">
          <ac:chgData name="Federico Carrara" userId="d39fc81f-07fc-4efa-85be-2848b2515d02" providerId="ADAL" clId="{71652F84-C64E-4CD0-A8EE-E7043F932924}" dt="2022-07-12T16:13:00.331" v="3626" actId="1036"/>
          <ac:spMkLst>
            <pc:docMk/>
            <pc:sldMk cId="1275579562" sldId="266"/>
            <ac:spMk id="4" creationId="{98EE1732-CDBA-4560-991D-18AAFADC7AEE}"/>
          </ac:spMkLst>
        </pc:spChg>
        <pc:spChg chg="mod">
          <ac:chgData name="Federico Carrara" userId="d39fc81f-07fc-4efa-85be-2848b2515d02" providerId="ADAL" clId="{71652F84-C64E-4CD0-A8EE-E7043F932924}" dt="2022-07-12T16:12:11.351" v="3612" actId="1035"/>
          <ac:spMkLst>
            <pc:docMk/>
            <pc:sldMk cId="1275579562" sldId="266"/>
            <ac:spMk id="9" creationId="{AD690576-60E0-4168-904E-69E8BBDD5FF7}"/>
          </ac:spMkLst>
        </pc:spChg>
        <pc:spChg chg="mod">
          <ac:chgData name="Federico Carrara" userId="d39fc81f-07fc-4efa-85be-2848b2515d02" providerId="ADAL" clId="{71652F84-C64E-4CD0-A8EE-E7043F932924}" dt="2022-07-12T21:28:17.746" v="4404" actId="20577"/>
          <ac:spMkLst>
            <pc:docMk/>
            <pc:sldMk cId="1275579562" sldId="266"/>
            <ac:spMk id="25" creationId="{DAB3E485-EF6D-4739-96FE-91977FCB1416}"/>
          </ac:spMkLst>
        </pc:spChg>
        <pc:picChg chg="mod">
          <ac:chgData name="Federico Carrara" userId="d39fc81f-07fc-4efa-85be-2848b2515d02" providerId="ADAL" clId="{71652F84-C64E-4CD0-A8EE-E7043F932924}" dt="2022-07-12T16:13:07.706" v="3627" actId="1076"/>
          <ac:picMkLst>
            <pc:docMk/>
            <pc:sldMk cId="1275579562" sldId="266"/>
            <ac:picMk id="23" creationId="{6076315A-40F5-4A6C-B220-15E82C7BF039}"/>
          </ac:picMkLst>
        </pc:picChg>
        <pc:picChg chg="add mod">
          <ac:chgData name="Federico Carrara" userId="d39fc81f-07fc-4efa-85be-2848b2515d02" providerId="ADAL" clId="{71652F84-C64E-4CD0-A8EE-E7043F932924}" dt="2022-07-12T16:12:56.075" v="3617" actId="1076"/>
          <ac:picMkLst>
            <pc:docMk/>
            <pc:sldMk cId="1275579562" sldId="266"/>
            <ac:picMk id="6146" creationId="{C3B28C23-029A-B081-3BD9-6F991DEF2373}"/>
          </ac:picMkLst>
        </pc:picChg>
      </pc:sldChg>
      <pc:sldChg chg="addSp delSp modSp del mod">
        <pc:chgData name="Federico Carrara" userId="d39fc81f-07fc-4efa-85be-2848b2515d02" providerId="ADAL" clId="{71652F84-C64E-4CD0-A8EE-E7043F932924}" dt="2022-07-12T21:39:51.459" v="4411" actId="47"/>
        <pc:sldMkLst>
          <pc:docMk/>
          <pc:sldMk cId="1072003458" sldId="267"/>
        </pc:sldMkLst>
        <pc:spChg chg="add del mod">
          <ac:chgData name="Federico Carrara" userId="d39fc81f-07fc-4efa-85be-2848b2515d02" providerId="ADAL" clId="{71652F84-C64E-4CD0-A8EE-E7043F932924}" dt="2022-07-12T14:06:34.033" v="843"/>
          <ac:spMkLst>
            <pc:docMk/>
            <pc:sldMk cId="1072003458" sldId="267"/>
            <ac:spMk id="7" creationId="{A4A9DB80-794E-8FE6-8AAA-49E82A9BD01B}"/>
          </ac:spMkLst>
        </pc:spChg>
        <pc:spChg chg="mod">
          <ac:chgData name="Federico Carrara" userId="d39fc81f-07fc-4efa-85be-2848b2515d02" providerId="ADAL" clId="{71652F84-C64E-4CD0-A8EE-E7043F932924}" dt="2022-07-12T14:20:48.317" v="1015" actId="1038"/>
          <ac:spMkLst>
            <pc:docMk/>
            <pc:sldMk cId="1072003458" sldId="267"/>
            <ac:spMk id="8" creationId="{D4B87D8E-78EF-46FE-A9A1-77F3120E7450}"/>
          </ac:spMkLst>
        </pc:spChg>
        <pc:spChg chg="mod">
          <ac:chgData name="Federico Carrara" userId="d39fc81f-07fc-4efa-85be-2848b2515d02" providerId="ADAL" clId="{71652F84-C64E-4CD0-A8EE-E7043F932924}" dt="2022-07-12T14:06:40.728" v="864" actId="20577"/>
          <ac:spMkLst>
            <pc:docMk/>
            <pc:sldMk cId="1072003458" sldId="267"/>
            <ac:spMk id="13" creationId="{ECC874B6-154C-4BF4-80C3-FFC40F4EEA31}"/>
          </ac:spMkLst>
        </pc:spChg>
        <pc:spChg chg="mod">
          <ac:chgData name="Federico Carrara" userId="d39fc81f-07fc-4efa-85be-2848b2515d02" providerId="ADAL" clId="{71652F84-C64E-4CD0-A8EE-E7043F932924}" dt="2022-07-12T14:20:48.317" v="1015" actId="1038"/>
          <ac:spMkLst>
            <pc:docMk/>
            <pc:sldMk cId="1072003458" sldId="267"/>
            <ac:spMk id="15" creationId="{E0C1994E-2D4D-4F14-895D-A278F8A5ADE4}"/>
          </ac:spMkLst>
        </pc:spChg>
        <pc:spChg chg="mod">
          <ac:chgData name="Federico Carrara" userId="d39fc81f-07fc-4efa-85be-2848b2515d02" providerId="ADAL" clId="{71652F84-C64E-4CD0-A8EE-E7043F932924}" dt="2022-07-12T14:20:48.317" v="1015" actId="1038"/>
          <ac:spMkLst>
            <pc:docMk/>
            <pc:sldMk cId="1072003458" sldId="267"/>
            <ac:spMk id="16" creationId="{8DAECFB9-F41C-4692-BF3B-ACA43901B3EE}"/>
          </ac:spMkLst>
        </pc:spChg>
        <pc:picChg chg="mod">
          <ac:chgData name="Federico Carrara" userId="d39fc81f-07fc-4efa-85be-2848b2515d02" providerId="ADAL" clId="{71652F84-C64E-4CD0-A8EE-E7043F932924}" dt="2022-07-12T14:20:29.642" v="1011" actId="1036"/>
          <ac:picMkLst>
            <pc:docMk/>
            <pc:sldMk cId="1072003458" sldId="267"/>
            <ac:picMk id="10" creationId="{00000000-0000-0000-0000-000000000000}"/>
          </ac:picMkLst>
        </pc:picChg>
      </pc:sldChg>
      <pc:sldChg chg="add del">
        <pc:chgData name="Federico Carrara" userId="d39fc81f-07fc-4efa-85be-2848b2515d02" providerId="ADAL" clId="{71652F84-C64E-4CD0-A8EE-E7043F932924}" dt="2022-07-12T13:53:48.824" v="754" actId="47"/>
        <pc:sldMkLst>
          <pc:docMk/>
          <pc:sldMk cId="2940015595" sldId="270"/>
        </pc:sldMkLst>
      </pc:sldChg>
      <pc:sldChg chg="addSp delSp modSp add mod delAnim modAnim modShow">
        <pc:chgData name="Federico Carrara" userId="d39fc81f-07fc-4efa-85be-2848b2515d02" providerId="ADAL" clId="{71652F84-C64E-4CD0-A8EE-E7043F932924}" dt="2022-07-12T20:57:41.598" v="4166" actId="729"/>
        <pc:sldMkLst>
          <pc:docMk/>
          <pc:sldMk cId="364464310" sldId="271"/>
        </pc:sldMkLst>
        <pc:spChg chg="add mod">
          <ac:chgData name="Federico Carrara" userId="d39fc81f-07fc-4efa-85be-2848b2515d02" providerId="ADAL" clId="{71652F84-C64E-4CD0-A8EE-E7043F932924}" dt="2022-07-12T13:41:57.351" v="647" actId="207"/>
          <ac:spMkLst>
            <pc:docMk/>
            <pc:sldMk cId="364464310" sldId="271"/>
            <ac:spMk id="5" creationId="{FABCE446-A504-3BF4-F300-FD15F6B4A3AF}"/>
          </ac:spMkLst>
        </pc:spChg>
        <pc:spChg chg="add mod">
          <ac:chgData name="Federico Carrara" userId="d39fc81f-07fc-4efa-85be-2848b2515d02" providerId="ADAL" clId="{71652F84-C64E-4CD0-A8EE-E7043F932924}" dt="2022-07-12T14:08:42.622" v="923" actId="692"/>
          <ac:spMkLst>
            <pc:docMk/>
            <pc:sldMk cId="364464310" sldId="271"/>
            <ac:spMk id="11" creationId="{967CF022-7491-BBEE-989C-E1342D5E949A}"/>
          </ac:spMkLst>
        </pc:spChg>
        <pc:spChg chg="del">
          <ac:chgData name="Federico Carrara" userId="d39fc81f-07fc-4efa-85be-2848b2515d02" providerId="ADAL" clId="{71652F84-C64E-4CD0-A8EE-E7043F932924}" dt="2022-07-12T13:24:05.539" v="366" actId="478"/>
          <ac:spMkLst>
            <pc:docMk/>
            <pc:sldMk cId="364464310" sldId="271"/>
            <ac:spMk id="15" creationId="{AEC316BD-8E6D-3242-7F55-C175993089D5}"/>
          </ac:spMkLst>
        </pc:spChg>
        <pc:spChg chg="add mod">
          <ac:chgData name="Federico Carrara" userId="d39fc81f-07fc-4efa-85be-2848b2515d02" providerId="ADAL" clId="{71652F84-C64E-4CD0-A8EE-E7043F932924}" dt="2022-07-12T13:42:04.238" v="648" actId="207"/>
          <ac:spMkLst>
            <pc:docMk/>
            <pc:sldMk cId="364464310" sldId="271"/>
            <ac:spMk id="16" creationId="{75426106-9CC1-A59B-BFFC-005FD999A1B5}"/>
          </ac:spMkLst>
        </pc:spChg>
        <pc:spChg chg="add mod">
          <ac:chgData name="Federico Carrara" userId="d39fc81f-07fc-4efa-85be-2848b2515d02" providerId="ADAL" clId="{71652F84-C64E-4CD0-A8EE-E7043F932924}" dt="2022-07-12T13:42:12.926" v="650" actId="1076"/>
          <ac:spMkLst>
            <pc:docMk/>
            <pc:sldMk cId="364464310" sldId="271"/>
            <ac:spMk id="17" creationId="{C461A24B-3C57-556E-21FA-D6BBE9A6DDB6}"/>
          </ac:spMkLst>
        </pc:spChg>
        <pc:spChg chg="add mod">
          <ac:chgData name="Federico Carrara" userId="d39fc81f-07fc-4efa-85be-2848b2515d02" providerId="ADAL" clId="{71652F84-C64E-4CD0-A8EE-E7043F932924}" dt="2022-07-12T13:42:21.090" v="651" actId="1076"/>
          <ac:spMkLst>
            <pc:docMk/>
            <pc:sldMk cId="364464310" sldId="271"/>
            <ac:spMk id="18" creationId="{F1922005-908B-2FE2-311D-B882FB123FCC}"/>
          </ac:spMkLst>
        </pc:spChg>
        <pc:spChg chg="del">
          <ac:chgData name="Federico Carrara" userId="d39fc81f-07fc-4efa-85be-2848b2515d02" providerId="ADAL" clId="{71652F84-C64E-4CD0-A8EE-E7043F932924}" dt="2022-07-12T13:24:04.499" v="365" actId="478"/>
          <ac:spMkLst>
            <pc:docMk/>
            <pc:sldMk cId="364464310" sldId="271"/>
            <ac:spMk id="26" creationId="{8C5658E0-E364-CDB8-A69C-6AA82E5AA134}"/>
          </ac:spMkLst>
        </pc:spChg>
        <pc:picChg chg="add mod">
          <ac:chgData name="Federico Carrara" userId="d39fc81f-07fc-4efa-85be-2848b2515d02" providerId="ADAL" clId="{71652F84-C64E-4CD0-A8EE-E7043F932924}" dt="2022-07-12T13:40:52.607" v="622" actId="14100"/>
          <ac:picMkLst>
            <pc:docMk/>
            <pc:sldMk cId="364464310" sldId="271"/>
            <ac:picMk id="8" creationId="{D4D87D8F-B9C3-3F21-CA60-DE620F2065B1}"/>
          </ac:picMkLst>
        </pc:picChg>
        <pc:picChg chg="del mod">
          <ac:chgData name="Federico Carrara" userId="d39fc81f-07fc-4efa-85be-2848b2515d02" providerId="ADAL" clId="{71652F84-C64E-4CD0-A8EE-E7043F932924}" dt="2022-07-12T13:24:34.330" v="371" actId="478"/>
          <ac:picMkLst>
            <pc:docMk/>
            <pc:sldMk cId="364464310" sldId="271"/>
            <ac:picMk id="9" creationId="{00000000-0000-0000-0000-000000000000}"/>
          </ac:picMkLst>
        </pc:picChg>
        <pc:picChg chg="add mod">
          <ac:chgData name="Federico Carrara" userId="d39fc81f-07fc-4efa-85be-2848b2515d02" providerId="ADAL" clId="{71652F84-C64E-4CD0-A8EE-E7043F932924}" dt="2022-07-12T13:41:11.471" v="640" actId="1035"/>
          <ac:picMkLst>
            <pc:docMk/>
            <pc:sldMk cId="364464310" sldId="271"/>
            <ac:picMk id="10" creationId="{F7D80179-CCC1-F605-19B8-A58A080770F7}"/>
          </ac:picMkLst>
        </pc:picChg>
        <pc:picChg chg="add mod">
          <ac:chgData name="Federico Carrara" userId="d39fc81f-07fc-4efa-85be-2848b2515d02" providerId="ADAL" clId="{71652F84-C64E-4CD0-A8EE-E7043F932924}" dt="2022-07-12T13:42:21.090" v="651" actId="1076"/>
          <ac:picMkLst>
            <pc:docMk/>
            <pc:sldMk cId="364464310" sldId="271"/>
            <ac:picMk id="14" creationId="{7750AA1F-2460-C040-BDC9-F1D7B9A2F7D2}"/>
          </ac:picMkLst>
        </pc:picChg>
        <pc:picChg chg="del">
          <ac:chgData name="Federico Carrara" userId="d39fc81f-07fc-4efa-85be-2848b2515d02" providerId="ADAL" clId="{71652F84-C64E-4CD0-A8EE-E7043F932924}" dt="2022-07-12T13:24:07.221" v="367" actId="478"/>
          <ac:picMkLst>
            <pc:docMk/>
            <pc:sldMk cId="364464310" sldId="271"/>
            <ac:picMk id="21" creationId="{85FCFB22-DDD2-917A-36B6-1E7D061EEAA3}"/>
          </ac:picMkLst>
        </pc:picChg>
        <pc:picChg chg="del">
          <ac:chgData name="Federico Carrara" userId="d39fc81f-07fc-4efa-85be-2848b2515d02" providerId="ADAL" clId="{71652F84-C64E-4CD0-A8EE-E7043F932924}" dt="2022-07-12T13:24:00.727" v="363" actId="478"/>
          <ac:picMkLst>
            <pc:docMk/>
            <pc:sldMk cId="364464310" sldId="271"/>
            <ac:picMk id="1030" creationId="{272FB421-4D51-75FE-A716-84B822D244E7}"/>
          </ac:picMkLst>
        </pc:picChg>
        <pc:picChg chg="del">
          <ac:chgData name="Federico Carrara" userId="d39fc81f-07fc-4efa-85be-2848b2515d02" providerId="ADAL" clId="{71652F84-C64E-4CD0-A8EE-E7043F932924}" dt="2022-07-12T13:24:01.567" v="364" actId="478"/>
          <ac:picMkLst>
            <pc:docMk/>
            <pc:sldMk cId="364464310" sldId="271"/>
            <ac:picMk id="1034" creationId="{E638B908-FFDA-324E-D656-6778225E7DED}"/>
          </ac:picMkLst>
        </pc:picChg>
        <pc:cxnChg chg="add mod">
          <ac:chgData name="Federico Carrara" userId="d39fc81f-07fc-4efa-85be-2848b2515d02" providerId="ADAL" clId="{71652F84-C64E-4CD0-A8EE-E7043F932924}" dt="2022-07-12T13:41:11.471" v="640" actId="1035"/>
          <ac:cxnSpMkLst>
            <pc:docMk/>
            <pc:sldMk cId="364464310" sldId="271"/>
            <ac:cxnSpMk id="4" creationId="{801C263C-995A-4555-6DE9-87CE777A34D6}"/>
          </ac:cxnSpMkLst>
        </pc:cxnChg>
        <pc:cxnChg chg="add mod">
          <ac:chgData name="Federico Carrara" userId="d39fc81f-07fc-4efa-85be-2848b2515d02" providerId="ADAL" clId="{71652F84-C64E-4CD0-A8EE-E7043F932924}" dt="2022-07-12T13:41:11.471" v="640" actId="1035"/>
          <ac:cxnSpMkLst>
            <pc:docMk/>
            <pc:sldMk cId="364464310" sldId="271"/>
            <ac:cxnSpMk id="13" creationId="{4CF78BB7-2C19-1CB4-0815-BCEAB91BDA9D}"/>
          </ac:cxnSpMkLst>
        </pc:cxnChg>
      </pc:sldChg>
      <pc:sldChg chg="addSp delSp modSp add mod">
        <pc:chgData name="Federico Carrara" userId="d39fc81f-07fc-4efa-85be-2848b2515d02" providerId="ADAL" clId="{71652F84-C64E-4CD0-A8EE-E7043F932924}" dt="2022-07-12T14:34:47.898" v="1255" actId="1076"/>
        <pc:sldMkLst>
          <pc:docMk/>
          <pc:sldMk cId="3920288669" sldId="272"/>
        </pc:sldMkLst>
        <pc:spChg chg="add mod">
          <ac:chgData name="Federico Carrara" userId="d39fc81f-07fc-4efa-85be-2848b2515d02" providerId="ADAL" clId="{71652F84-C64E-4CD0-A8EE-E7043F932924}" dt="2022-07-12T13:55:26.006" v="760" actId="1076"/>
          <ac:spMkLst>
            <pc:docMk/>
            <pc:sldMk cId="3920288669" sldId="272"/>
            <ac:spMk id="2" creationId="{3C376C34-01E0-4F0D-41D3-6EF9EB05D858}"/>
          </ac:spMkLst>
        </pc:spChg>
        <pc:spChg chg="add mod">
          <ac:chgData name="Federico Carrara" userId="d39fc81f-07fc-4efa-85be-2848b2515d02" providerId="ADAL" clId="{71652F84-C64E-4CD0-A8EE-E7043F932924}" dt="2022-07-12T13:57:10.467" v="769" actId="14100"/>
          <ac:spMkLst>
            <pc:docMk/>
            <pc:sldMk cId="3920288669" sldId="272"/>
            <ac:spMk id="7" creationId="{B597D98A-B063-5E91-61B4-23C143B200D2}"/>
          </ac:spMkLst>
        </pc:spChg>
        <pc:spChg chg="mod">
          <ac:chgData name="Federico Carrara" userId="d39fc81f-07fc-4efa-85be-2848b2515d02" providerId="ADAL" clId="{71652F84-C64E-4CD0-A8EE-E7043F932924}" dt="2022-07-12T13:56:48.761" v="766" actId="1076"/>
          <ac:spMkLst>
            <pc:docMk/>
            <pc:sldMk cId="3920288669" sldId="272"/>
            <ac:spMk id="20" creationId="{84C36168-F0D0-A154-9E99-601A7D4D4612}"/>
          </ac:spMkLst>
        </pc:spChg>
        <pc:spChg chg="del">
          <ac:chgData name="Federico Carrara" userId="d39fc81f-07fc-4efa-85be-2848b2515d02" providerId="ADAL" clId="{71652F84-C64E-4CD0-A8EE-E7043F932924}" dt="2022-07-12T13:46:53.315" v="720" actId="478"/>
          <ac:spMkLst>
            <pc:docMk/>
            <pc:sldMk cId="3920288669" sldId="272"/>
            <ac:spMk id="24" creationId="{18BE4D49-6308-92AA-1996-6B69A473185D}"/>
          </ac:spMkLst>
        </pc:spChg>
        <pc:spChg chg="mod">
          <ac:chgData name="Federico Carrara" userId="d39fc81f-07fc-4efa-85be-2848b2515d02" providerId="ADAL" clId="{71652F84-C64E-4CD0-A8EE-E7043F932924}" dt="2022-07-12T13:56:48.761" v="766" actId="1076"/>
          <ac:spMkLst>
            <pc:docMk/>
            <pc:sldMk cId="3920288669" sldId="272"/>
            <ac:spMk id="25" creationId="{36FE4477-471C-C660-385C-447CE512144E}"/>
          </ac:spMkLst>
        </pc:spChg>
        <pc:spChg chg="mod">
          <ac:chgData name="Federico Carrara" userId="d39fc81f-07fc-4efa-85be-2848b2515d02" providerId="ADAL" clId="{71652F84-C64E-4CD0-A8EE-E7043F932924}" dt="2022-07-12T13:56:48.761" v="766" actId="1076"/>
          <ac:spMkLst>
            <pc:docMk/>
            <pc:sldMk cId="3920288669" sldId="272"/>
            <ac:spMk id="26" creationId="{80314F9F-264D-53E7-A542-991D5DA2DBBD}"/>
          </ac:spMkLst>
        </pc:spChg>
        <pc:spChg chg="mod">
          <ac:chgData name="Federico Carrara" userId="d39fc81f-07fc-4efa-85be-2848b2515d02" providerId="ADAL" clId="{71652F84-C64E-4CD0-A8EE-E7043F932924}" dt="2022-07-12T13:56:48.761" v="766" actId="1076"/>
          <ac:spMkLst>
            <pc:docMk/>
            <pc:sldMk cId="3920288669" sldId="272"/>
            <ac:spMk id="27" creationId="{8B044F4B-E5C0-1A96-F154-5A3BF662CB7A}"/>
          </ac:spMkLst>
        </pc:spChg>
        <pc:spChg chg="mod">
          <ac:chgData name="Federico Carrara" userId="d39fc81f-07fc-4efa-85be-2848b2515d02" providerId="ADAL" clId="{71652F84-C64E-4CD0-A8EE-E7043F932924}" dt="2022-07-12T13:56:48.761" v="766" actId="1076"/>
          <ac:spMkLst>
            <pc:docMk/>
            <pc:sldMk cId="3920288669" sldId="272"/>
            <ac:spMk id="28" creationId="{8A35D7BD-F933-5DA2-D675-2CCD980E33B9}"/>
          </ac:spMkLst>
        </pc:spChg>
        <pc:spChg chg="mod">
          <ac:chgData name="Federico Carrara" userId="d39fc81f-07fc-4efa-85be-2848b2515d02" providerId="ADAL" clId="{71652F84-C64E-4CD0-A8EE-E7043F932924}" dt="2022-07-12T13:56:48.761" v="766" actId="1076"/>
          <ac:spMkLst>
            <pc:docMk/>
            <pc:sldMk cId="3920288669" sldId="272"/>
            <ac:spMk id="29" creationId="{C971E00C-F340-C13D-C563-75A58B5A82A3}"/>
          </ac:spMkLst>
        </pc:spChg>
        <pc:spChg chg="mod">
          <ac:chgData name="Federico Carrara" userId="d39fc81f-07fc-4efa-85be-2848b2515d02" providerId="ADAL" clId="{71652F84-C64E-4CD0-A8EE-E7043F932924}" dt="2022-07-12T13:56:48.761" v="766" actId="1076"/>
          <ac:spMkLst>
            <pc:docMk/>
            <pc:sldMk cId="3920288669" sldId="272"/>
            <ac:spMk id="30" creationId="{C9EC61D0-334B-50D5-F88F-7D59C42BCA1E}"/>
          </ac:spMkLst>
        </pc:spChg>
        <pc:spChg chg="mod">
          <ac:chgData name="Federico Carrara" userId="d39fc81f-07fc-4efa-85be-2848b2515d02" providerId="ADAL" clId="{71652F84-C64E-4CD0-A8EE-E7043F932924}" dt="2022-07-12T13:56:48.761" v="766" actId="1076"/>
          <ac:spMkLst>
            <pc:docMk/>
            <pc:sldMk cId="3920288669" sldId="272"/>
            <ac:spMk id="31" creationId="{A55B1935-764B-D0AE-26D8-90FDF029FE8D}"/>
          </ac:spMkLst>
        </pc:spChg>
        <pc:spChg chg="mod">
          <ac:chgData name="Federico Carrara" userId="d39fc81f-07fc-4efa-85be-2848b2515d02" providerId="ADAL" clId="{71652F84-C64E-4CD0-A8EE-E7043F932924}" dt="2022-07-12T13:56:48.761" v="766" actId="1076"/>
          <ac:spMkLst>
            <pc:docMk/>
            <pc:sldMk cId="3920288669" sldId="272"/>
            <ac:spMk id="32" creationId="{3140A7D1-7065-7BA2-D3CA-A78F4CF9AAE7}"/>
          </ac:spMkLst>
        </pc:spChg>
        <pc:spChg chg="mod">
          <ac:chgData name="Federico Carrara" userId="d39fc81f-07fc-4efa-85be-2848b2515d02" providerId="ADAL" clId="{71652F84-C64E-4CD0-A8EE-E7043F932924}" dt="2022-07-12T13:56:48.761" v="766" actId="1076"/>
          <ac:spMkLst>
            <pc:docMk/>
            <pc:sldMk cId="3920288669" sldId="272"/>
            <ac:spMk id="33" creationId="{B27D6851-F169-6E1F-0905-EED2B3CFCABD}"/>
          </ac:spMkLst>
        </pc:spChg>
        <pc:spChg chg="mod">
          <ac:chgData name="Federico Carrara" userId="d39fc81f-07fc-4efa-85be-2848b2515d02" providerId="ADAL" clId="{71652F84-C64E-4CD0-A8EE-E7043F932924}" dt="2022-07-12T13:56:48.761" v="766" actId="1076"/>
          <ac:spMkLst>
            <pc:docMk/>
            <pc:sldMk cId="3920288669" sldId="272"/>
            <ac:spMk id="34" creationId="{CF9DA1F7-4FA9-CC5D-976B-EF874BC0ABA4}"/>
          </ac:spMkLst>
        </pc:spChg>
        <pc:spChg chg="mod">
          <ac:chgData name="Federico Carrara" userId="d39fc81f-07fc-4efa-85be-2848b2515d02" providerId="ADAL" clId="{71652F84-C64E-4CD0-A8EE-E7043F932924}" dt="2022-07-12T13:56:48.761" v="766" actId="1076"/>
          <ac:spMkLst>
            <pc:docMk/>
            <pc:sldMk cId="3920288669" sldId="272"/>
            <ac:spMk id="35" creationId="{F4C384F6-D2AA-43D9-FDE0-ADD567C66148}"/>
          </ac:spMkLst>
        </pc:spChg>
        <pc:spChg chg="mod">
          <ac:chgData name="Federico Carrara" userId="d39fc81f-07fc-4efa-85be-2848b2515d02" providerId="ADAL" clId="{71652F84-C64E-4CD0-A8EE-E7043F932924}" dt="2022-07-12T13:56:48.761" v="766" actId="1076"/>
          <ac:spMkLst>
            <pc:docMk/>
            <pc:sldMk cId="3920288669" sldId="272"/>
            <ac:spMk id="36" creationId="{2CD248E3-C0D6-2CD4-4FF1-E65B4C9B5932}"/>
          </ac:spMkLst>
        </pc:spChg>
        <pc:spChg chg="mod">
          <ac:chgData name="Federico Carrara" userId="d39fc81f-07fc-4efa-85be-2848b2515d02" providerId="ADAL" clId="{71652F84-C64E-4CD0-A8EE-E7043F932924}" dt="2022-07-12T13:56:48.761" v="766" actId="1076"/>
          <ac:spMkLst>
            <pc:docMk/>
            <pc:sldMk cId="3920288669" sldId="272"/>
            <ac:spMk id="37" creationId="{F2B52AF4-1C9E-84C7-5671-5F2D31F4178B}"/>
          </ac:spMkLst>
        </pc:spChg>
        <pc:spChg chg="mod">
          <ac:chgData name="Federico Carrara" userId="d39fc81f-07fc-4efa-85be-2848b2515d02" providerId="ADAL" clId="{71652F84-C64E-4CD0-A8EE-E7043F932924}" dt="2022-07-12T13:56:48.761" v="766" actId="1076"/>
          <ac:spMkLst>
            <pc:docMk/>
            <pc:sldMk cId="3920288669" sldId="272"/>
            <ac:spMk id="38" creationId="{82581E6C-58A9-5956-ABE7-D36E050B071C}"/>
          </ac:spMkLst>
        </pc:spChg>
        <pc:grpChg chg="add del mod">
          <ac:chgData name="Federico Carrara" userId="d39fc81f-07fc-4efa-85be-2848b2515d02" providerId="ADAL" clId="{71652F84-C64E-4CD0-A8EE-E7043F932924}" dt="2022-07-12T13:56:41.353" v="765" actId="478"/>
          <ac:grpSpMkLst>
            <pc:docMk/>
            <pc:sldMk cId="3920288669" sldId="272"/>
            <ac:grpSpMk id="3" creationId="{60047CE7-0524-625F-26BF-AA831E204089}"/>
          </ac:grpSpMkLst>
        </pc:grpChg>
        <pc:grpChg chg="del">
          <ac:chgData name="Federico Carrara" userId="d39fc81f-07fc-4efa-85be-2848b2515d02" providerId="ADAL" clId="{71652F84-C64E-4CD0-A8EE-E7043F932924}" dt="2022-07-12T13:46:54.208" v="721" actId="478"/>
          <ac:grpSpMkLst>
            <pc:docMk/>
            <pc:sldMk cId="3920288669" sldId="272"/>
            <ac:grpSpMk id="14" creationId="{61B6525E-CF3F-51A7-6F82-974C3F746723}"/>
          </ac:grpSpMkLst>
        </pc:grpChg>
        <pc:grpChg chg="del mod">
          <ac:chgData name="Federico Carrara" userId="d39fc81f-07fc-4efa-85be-2848b2515d02" providerId="ADAL" clId="{71652F84-C64E-4CD0-A8EE-E7043F932924}" dt="2022-07-12T13:47:16.114" v="728" actId="478"/>
          <ac:grpSpMkLst>
            <pc:docMk/>
            <pc:sldMk cId="3920288669" sldId="272"/>
            <ac:grpSpMk id="21" creationId="{7853EC01-953E-9C10-D091-7C3441CA62E6}"/>
          </ac:grpSpMkLst>
        </pc:grpChg>
        <pc:picChg chg="del">
          <ac:chgData name="Federico Carrara" userId="d39fc81f-07fc-4efa-85be-2848b2515d02" providerId="ADAL" clId="{71652F84-C64E-4CD0-A8EE-E7043F932924}" dt="2022-07-12T13:56:39.823" v="763" actId="478"/>
          <ac:picMkLst>
            <pc:docMk/>
            <pc:sldMk cId="3920288669" sldId="272"/>
            <ac:picMk id="11" creationId="{00000000-0000-0000-0000-000000000000}"/>
          </ac:picMkLst>
        </pc:picChg>
        <pc:picChg chg="mod">
          <ac:chgData name="Federico Carrara" userId="d39fc81f-07fc-4efa-85be-2848b2515d02" providerId="ADAL" clId="{71652F84-C64E-4CD0-A8EE-E7043F932924}" dt="2022-07-12T13:54:03.962" v="755" actId="1076"/>
          <ac:picMkLst>
            <pc:docMk/>
            <pc:sldMk cId="3920288669" sldId="272"/>
            <ac:picMk id="13" creationId="{D12AEEF7-AEFB-45C6-8836-4FCDA2DB9B19}"/>
          </ac:picMkLst>
        </pc:picChg>
        <pc:picChg chg="add mod">
          <ac:chgData name="Federico Carrara" userId="d39fc81f-07fc-4efa-85be-2848b2515d02" providerId="ADAL" clId="{71652F84-C64E-4CD0-A8EE-E7043F932924}" dt="2022-07-12T13:55:30.900" v="761" actId="1076"/>
          <ac:picMkLst>
            <pc:docMk/>
            <pc:sldMk cId="3920288669" sldId="272"/>
            <ac:picMk id="15" creationId="{15C30E42-62DE-AB74-75B1-BA07D4EA2F72}"/>
          </ac:picMkLst>
        </pc:picChg>
        <pc:picChg chg="add del mod">
          <ac:chgData name="Federico Carrara" userId="d39fc81f-07fc-4efa-85be-2848b2515d02" providerId="ADAL" clId="{71652F84-C64E-4CD0-A8EE-E7043F932924}" dt="2022-07-12T13:56:40.864" v="764" actId="478"/>
          <ac:picMkLst>
            <pc:docMk/>
            <pc:sldMk cId="3920288669" sldId="272"/>
            <ac:picMk id="17" creationId="{D5648098-C36A-7FA0-0095-4195B06A2ACE}"/>
          </ac:picMkLst>
        </pc:picChg>
        <pc:picChg chg="mod">
          <ac:chgData name="Federico Carrara" userId="d39fc81f-07fc-4efa-85be-2848b2515d02" providerId="ADAL" clId="{71652F84-C64E-4CD0-A8EE-E7043F932924}" dt="2022-07-12T13:46:58.692" v="723" actId="1076"/>
          <ac:picMkLst>
            <pc:docMk/>
            <pc:sldMk cId="3920288669" sldId="272"/>
            <ac:picMk id="22" creationId="{96A8DFE8-9B23-A66A-EF42-B6E7D73295AB}"/>
          </ac:picMkLst>
        </pc:picChg>
        <pc:picChg chg="mod">
          <ac:chgData name="Federico Carrara" userId="d39fc81f-07fc-4efa-85be-2848b2515d02" providerId="ADAL" clId="{71652F84-C64E-4CD0-A8EE-E7043F932924}" dt="2022-07-12T13:46:49.268" v="718" actId="1076"/>
          <ac:picMkLst>
            <pc:docMk/>
            <pc:sldMk cId="3920288669" sldId="272"/>
            <ac:picMk id="23" creationId="{19309796-4DE7-E628-267A-721A70CB23F6}"/>
          </ac:picMkLst>
        </pc:picChg>
        <pc:picChg chg="add del mod">
          <ac:chgData name="Federico Carrara" userId="d39fc81f-07fc-4efa-85be-2848b2515d02" providerId="ADAL" clId="{71652F84-C64E-4CD0-A8EE-E7043F932924}" dt="2022-07-12T13:54:36.594" v="757"/>
          <ac:picMkLst>
            <pc:docMk/>
            <pc:sldMk cId="3920288669" sldId="272"/>
            <ac:picMk id="24" creationId="{51B3BAE0-3D43-75E4-E510-C279792DF744}"/>
          </ac:picMkLst>
        </pc:picChg>
        <pc:cxnChg chg="add mod">
          <ac:chgData name="Federico Carrara" userId="d39fc81f-07fc-4efa-85be-2848b2515d02" providerId="ADAL" clId="{71652F84-C64E-4CD0-A8EE-E7043F932924}" dt="2022-07-12T14:34:47.898" v="1255" actId="1076"/>
          <ac:cxnSpMkLst>
            <pc:docMk/>
            <pc:sldMk cId="3920288669" sldId="272"/>
            <ac:cxnSpMk id="52" creationId="{9C100534-FC24-1EC7-274D-C38418576C19}"/>
          </ac:cxnSpMkLst>
        </pc:cxnChg>
      </pc:sldChg>
      <pc:sldChg chg="add del">
        <pc:chgData name="Federico Carrara" userId="d39fc81f-07fc-4efa-85be-2848b2515d02" providerId="ADAL" clId="{71652F84-C64E-4CD0-A8EE-E7043F932924}" dt="2022-07-12T16:15:26.407" v="3633" actId="2696"/>
        <pc:sldMkLst>
          <pc:docMk/>
          <pc:sldMk cId="1072243367" sldId="273"/>
        </pc:sldMkLst>
      </pc:sldChg>
      <pc:sldChg chg="add del">
        <pc:chgData name="Federico Carrara" userId="d39fc81f-07fc-4efa-85be-2848b2515d02" providerId="ADAL" clId="{71652F84-C64E-4CD0-A8EE-E7043F932924}" dt="2022-07-12T16:16:14.324" v="3635"/>
        <pc:sldMkLst>
          <pc:docMk/>
          <pc:sldMk cId="2074639212" sldId="273"/>
        </pc:sldMkLst>
      </pc:sldChg>
      <pc:sldChg chg="addSp delSp modSp add mod delAnim">
        <pc:chgData name="Federico Carrara" userId="d39fc81f-07fc-4efa-85be-2848b2515d02" providerId="ADAL" clId="{71652F84-C64E-4CD0-A8EE-E7043F932924}" dt="2022-07-12T14:02:10.602" v="793" actId="1076"/>
        <pc:sldMkLst>
          <pc:docMk/>
          <pc:sldMk cId="1628369774" sldId="274"/>
        </pc:sldMkLst>
        <pc:spChg chg="add mod">
          <ac:chgData name="Federico Carrara" userId="d39fc81f-07fc-4efa-85be-2848b2515d02" providerId="ADAL" clId="{71652F84-C64E-4CD0-A8EE-E7043F932924}" dt="2022-07-12T14:01:09.638" v="786" actId="1076"/>
          <ac:spMkLst>
            <pc:docMk/>
            <pc:sldMk cId="1628369774" sldId="274"/>
            <ac:spMk id="2" creationId="{F81956E6-A638-66FA-F42D-680B1E0DEE86}"/>
          </ac:spMkLst>
        </pc:spChg>
        <pc:spChg chg="mod">
          <ac:chgData name="Federico Carrara" userId="d39fc81f-07fc-4efa-85be-2848b2515d02" providerId="ADAL" clId="{71652F84-C64E-4CD0-A8EE-E7043F932924}" dt="2022-07-12T14:00:19.457" v="775" actId="1076"/>
          <ac:spMkLst>
            <pc:docMk/>
            <pc:sldMk cId="1628369774" sldId="274"/>
            <ac:spMk id="9" creationId="{00000000-0000-0000-0000-000000000000}"/>
          </ac:spMkLst>
        </pc:spChg>
        <pc:spChg chg="del">
          <ac:chgData name="Federico Carrara" userId="d39fc81f-07fc-4efa-85be-2848b2515d02" providerId="ADAL" clId="{71652F84-C64E-4CD0-A8EE-E7043F932924}" dt="2022-07-12T14:00:23.172" v="776" actId="478"/>
          <ac:spMkLst>
            <pc:docMk/>
            <pc:sldMk cId="1628369774" sldId="274"/>
            <ac:spMk id="20" creationId="{84C36168-F0D0-A154-9E99-601A7D4D4612}"/>
          </ac:spMkLst>
        </pc:spChg>
        <pc:spChg chg="mod">
          <ac:chgData name="Federico Carrara" userId="d39fc81f-07fc-4efa-85be-2848b2515d02" providerId="ADAL" clId="{71652F84-C64E-4CD0-A8EE-E7043F932924}" dt="2022-07-12T14:00:11.777" v="771"/>
          <ac:spMkLst>
            <pc:docMk/>
            <pc:sldMk cId="1628369774" sldId="274"/>
            <ac:spMk id="23" creationId="{8FE9B5AC-9503-5F27-AA8A-52E70C3D2D78}"/>
          </ac:spMkLst>
        </pc:spChg>
        <pc:spChg chg="add mod">
          <ac:chgData name="Federico Carrara" userId="d39fc81f-07fc-4efa-85be-2848b2515d02" providerId="ADAL" clId="{71652F84-C64E-4CD0-A8EE-E7043F932924}" dt="2022-07-12T14:01:20.324" v="789" actId="1076"/>
          <ac:spMkLst>
            <pc:docMk/>
            <pc:sldMk cId="1628369774" sldId="274"/>
            <ac:spMk id="24" creationId="{622FD0BA-ADAC-C8AD-4EAC-F256FDEF4831}"/>
          </ac:spMkLst>
        </pc:spChg>
        <pc:spChg chg="del">
          <ac:chgData name="Federico Carrara" userId="d39fc81f-07fc-4efa-85be-2848b2515d02" providerId="ADAL" clId="{71652F84-C64E-4CD0-A8EE-E7043F932924}" dt="2022-07-12T14:00:23.172" v="776" actId="478"/>
          <ac:spMkLst>
            <pc:docMk/>
            <pc:sldMk cId="1628369774" sldId="274"/>
            <ac:spMk id="25" creationId="{36FE4477-471C-C660-385C-447CE512144E}"/>
          </ac:spMkLst>
        </pc:spChg>
        <pc:spChg chg="del">
          <ac:chgData name="Federico Carrara" userId="d39fc81f-07fc-4efa-85be-2848b2515d02" providerId="ADAL" clId="{71652F84-C64E-4CD0-A8EE-E7043F932924}" dt="2022-07-12T14:00:23.172" v="776" actId="478"/>
          <ac:spMkLst>
            <pc:docMk/>
            <pc:sldMk cId="1628369774" sldId="274"/>
            <ac:spMk id="26" creationId="{80314F9F-264D-53E7-A542-991D5DA2DBBD}"/>
          </ac:spMkLst>
        </pc:spChg>
        <pc:spChg chg="del">
          <ac:chgData name="Federico Carrara" userId="d39fc81f-07fc-4efa-85be-2848b2515d02" providerId="ADAL" clId="{71652F84-C64E-4CD0-A8EE-E7043F932924}" dt="2022-07-12T14:00:23.172" v="776" actId="478"/>
          <ac:spMkLst>
            <pc:docMk/>
            <pc:sldMk cId="1628369774" sldId="274"/>
            <ac:spMk id="27" creationId="{8B044F4B-E5C0-1A96-F154-5A3BF662CB7A}"/>
          </ac:spMkLst>
        </pc:spChg>
        <pc:spChg chg="del">
          <ac:chgData name="Federico Carrara" userId="d39fc81f-07fc-4efa-85be-2848b2515d02" providerId="ADAL" clId="{71652F84-C64E-4CD0-A8EE-E7043F932924}" dt="2022-07-12T14:00:23.172" v="776" actId="478"/>
          <ac:spMkLst>
            <pc:docMk/>
            <pc:sldMk cId="1628369774" sldId="274"/>
            <ac:spMk id="28" creationId="{8A35D7BD-F933-5DA2-D675-2CCD980E33B9}"/>
          </ac:spMkLst>
        </pc:spChg>
        <pc:spChg chg="del">
          <ac:chgData name="Federico Carrara" userId="d39fc81f-07fc-4efa-85be-2848b2515d02" providerId="ADAL" clId="{71652F84-C64E-4CD0-A8EE-E7043F932924}" dt="2022-07-12T14:00:23.172" v="776" actId="478"/>
          <ac:spMkLst>
            <pc:docMk/>
            <pc:sldMk cId="1628369774" sldId="274"/>
            <ac:spMk id="29" creationId="{C971E00C-F340-C13D-C563-75A58B5A82A3}"/>
          </ac:spMkLst>
        </pc:spChg>
        <pc:spChg chg="del">
          <ac:chgData name="Federico Carrara" userId="d39fc81f-07fc-4efa-85be-2848b2515d02" providerId="ADAL" clId="{71652F84-C64E-4CD0-A8EE-E7043F932924}" dt="2022-07-12T14:00:23.172" v="776" actId="478"/>
          <ac:spMkLst>
            <pc:docMk/>
            <pc:sldMk cId="1628369774" sldId="274"/>
            <ac:spMk id="30" creationId="{C9EC61D0-334B-50D5-F88F-7D59C42BCA1E}"/>
          </ac:spMkLst>
        </pc:spChg>
        <pc:spChg chg="del">
          <ac:chgData name="Federico Carrara" userId="d39fc81f-07fc-4efa-85be-2848b2515d02" providerId="ADAL" clId="{71652F84-C64E-4CD0-A8EE-E7043F932924}" dt="2022-07-12T14:00:23.172" v="776" actId="478"/>
          <ac:spMkLst>
            <pc:docMk/>
            <pc:sldMk cId="1628369774" sldId="274"/>
            <ac:spMk id="31" creationId="{A55B1935-764B-D0AE-26D8-90FDF029FE8D}"/>
          </ac:spMkLst>
        </pc:spChg>
        <pc:spChg chg="del">
          <ac:chgData name="Federico Carrara" userId="d39fc81f-07fc-4efa-85be-2848b2515d02" providerId="ADAL" clId="{71652F84-C64E-4CD0-A8EE-E7043F932924}" dt="2022-07-12T14:00:23.172" v="776" actId="478"/>
          <ac:spMkLst>
            <pc:docMk/>
            <pc:sldMk cId="1628369774" sldId="274"/>
            <ac:spMk id="32" creationId="{3140A7D1-7065-7BA2-D3CA-A78F4CF9AAE7}"/>
          </ac:spMkLst>
        </pc:spChg>
        <pc:spChg chg="del">
          <ac:chgData name="Federico Carrara" userId="d39fc81f-07fc-4efa-85be-2848b2515d02" providerId="ADAL" clId="{71652F84-C64E-4CD0-A8EE-E7043F932924}" dt="2022-07-12T14:00:23.172" v="776" actId="478"/>
          <ac:spMkLst>
            <pc:docMk/>
            <pc:sldMk cId="1628369774" sldId="274"/>
            <ac:spMk id="33" creationId="{B27D6851-F169-6E1F-0905-EED2B3CFCABD}"/>
          </ac:spMkLst>
        </pc:spChg>
        <pc:spChg chg="del">
          <ac:chgData name="Federico Carrara" userId="d39fc81f-07fc-4efa-85be-2848b2515d02" providerId="ADAL" clId="{71652F84-C64E-4CD0-A8EE-E7043F932924}" dt="2022-07-12T14:00:23.172" v="776" actId="478"/>
          <ac:spMkLst>
            <pc:docMk/>
            <pc:sldMk cId="1628369774" sldId="274"/>
            <ac:spMk id="34" creationId="{CF9DA1F7-4FA9-CC5D-976B-EF874BC0ABA4}"/>
          </ac:spMkLst>
        </pc:spChg>
        <pc:spChg chg="del">
          <ac:chgData name="Federico Carrara" userId="d39fc81f-07fc-4efa-85be-2848b2515d02" providerId="ADAL" clId="{71652F84-C64E-4CD0-A8EE-E7043F932924}" dt="2022-07-12T14:00:23.172" v="776" actId="478"/>
          <ac:spMkLst>
            <pc:docMk/>
            <pc:sldMk cId="1628369774" sldId="274"/>
            <ac:spMk id="35" creationId="{F4C384F6-D2AA-43D9-FDE0-ADD567C66148}"/>
          </ac:spMkLst>
        </pc:spChg>
        <pc:spChg chg="del">
          <ac:chgData name="Federico Carrara" userId="d39fc81f-07fc-4efa-85be-2848b2515d02" providerId="ADAL" clId="{71652F84-C64E-4CD0-A8EE-E7043F932924}" dt="2022-07-12T14:00:23.172" v="776" actId="478"/>
          <ac:spMkLst>
            <pc:docMk/>
            <pc:sldMk cId="1628369774" sldId="274"/>
            <ac:spMk id="36" creationId="{2CD248E3-C0D6-2CD4-4FF1-E65B4C9B5932}"/>
          </ac:spMkLst>
        </pc:spChg>
        <pc:spChg chg="del">
          <ac:chgData name="Federico Carrara" userId="d39fc81f-07fc-4efa-85be-2848b2515d02" providerId="ADAL" clId="{71652F84-C64E-4CD0-A8EE-E7043F932924}" dt="2022-07-12T14:00:23.172" v="776" actId="478"/>
          <ac:spMkLst>
            <pc:docMk/>
            <pc:sldMk cId="1628369774" sldId="274"/>
            <ac:spMk id="37" creationId="{F2B52AF4-1C9E-84C7-5671-5F2D31F4178B}"/>
          </ac:spMkLst>
        </pc:spChg>
        <pc:spChg chg="del">
          <ac:chgData name="Federico Carrara" userId="d39fc81f-07fc-4efa-85be-2848b2515d02" providerId="ADAL" clId="{71652F84-C64E-4CD0-A8EE-E7043F932924}" dt="2022-07-12T14:00:23.172" v="776" actId="478"/>
          <ac:spMkLst>
            <pc:docMk/>
            <pc:sldMk cId="1628369774" sldId="274"/>
            <ac:spMk id="38" creationId="{82581E6C-58A9-5956-ABE7-D36E050B071C}"/>
          </ac:spMkLst>
        </pc:spChg>
        <pc:grpChg chg="add mod">
          <ac:chgData name="Federico Carrara" userId="d39fc81f-07fc-4efa-85be-2848b2515d02" providerId="ADAL" clId="{71652F84-C64E-4CD0-A8EE-E7043F932924}" dt="2022-07-12T14:01:12.662" v="787" actId="1076"/>
          <ac:grpSpMkLst>
            <pc:docMk/>
            <pc:sldMk cId="1628369774" sldId="274"/>
            <ac:grpSpMk id="21" creationId="{A19F1DAE-7AEA-4164-1C4A-8ADA6A8EEDC0}"/>
          </ac:grpSpMkLst>
        </pc:grpChg>
        <pc:picChg chg="add mod">
          <ac:chgData name="Federico Carrara" userId="d39fc81f-07fc-4efa-85be-2848b2515d02" providerId="ADAL" clId="{71652F84-C64E-4CD0-A8EE-E7043F932924}" dt="2022-07-12T14:00:47.346" v="783" actId="1076"/>
          <ac:picMkLst>
            <pc:docMk/>
            <pc:sldMk cId="1628369774" sldId="274"/>
            <ac:picMk id="19" creationId="{2E5AEA97-9AE0-B085-B267-ECA1CF776D51}"/>
          </ac:picMkLst>
        </pc:picChg>
        <pc:picChg chg="mod">
          <ac:chgData name="Federico Carrara" userId="d39fc81f-07fc-4efa-85be-2848b2515d02" providerId="ADAL" clId="{71652F84-C64E-4CD0-A8EE-E7043F932924}" dt="2022-07-12T14:00:11.777" v="771"/>
          <ac:picMkLst>
            <pc:docMk/>
            <pc:sldMk cId="1628369774" sldId="274"/>
            <ac:picMk id="22" creationId="{35DE86E7-FCC2-59D1-3C73-52361F87474C}"/>
          </ac:picMkLst>
        </pc:picChg>
        <pc:picChg chg="add mod">
          <ac:chgData name="Federico Carrara" userId="d39fc81f-07fc-4efa-85be-2848b2515d02" providerId="ADAL" clId="{71652F84-C64E-4CD0-A8EE-E7043F932924}" dt="2022-07-12T14:02:10.602" v="793" actId="1076"/>
          <ac:picMkLst>
            <pc:docMk/>
            <pc:sldMk cId="1628369774" sldId="274"/>
            <ac:picMk id="3074" creationId="{A5286973-7ADE-6620-D2FC-FE386AB90D47}"/>
          </ac:picMkLst>
        </pc:picChg>
      </pc:sldChg>
      <pc:sldChg chg="addSp delSp modSp add mod">
        <pc:chgData name="Federico Carrara" userId="d39fc81f-07fc-4efa-85be-2848b2515d02" providerId="ADAL" clId="{71652F84-C64E-4CD0-A8EE-E7043F932924}" dt="2022-07-12T15:01:45.885" v="2075" actId="1076"/>
        <pc:sldMkLst>
          <pc:docMk/>
          <pc:sldMk cId="1725617342" sldId="275"/>
        </pc:sldMkLst>
        <pc:spChg chg="del">
          <ac:chgData name="Federico Carrara" userId="d39fc81f-07fc-4efa-85be-2848b2515d02" providerId="ADAL" clId="{71652F84-C64E-4CD0-A8EE-E7043F932924}" dt="2022-07-12T14:25:53.517" v="1023" actId="478"/>
          <ac:spMkLst>
            <pc:docMk/>
            <pc:sldMk cId="1725617342" sldId="275"/>
            <ac:spMk id="2" creationId="{00000000-0000-0000-0000-000000000000}"/>
          </ac:spMkLst>
        </pc:spChg>
        <pc:spChg chg="add del mod">
          <ac:chgData name="Federico Carrara" userId="d39fc81f-07fc-4efa-85be-2848b2515d02" providerId="ADAL" clId="{71652F84-C64E-4CD0-A8EE-E7043F932924}" dt="2022-07-12T14:25:54.880" v="1024" actId="478"/>
          <ac:spMkLst>
            <pc:docMk/>
            <pc:sldMk cId="1725617342" sldId="275"/>
            <ac:spMk id="4" creationId="{C1C84257-166F-07F5-80BB-97E928E0D23B}"/>
          </ac:spMkLst>
        </pc:spChg>
        <pc:spChg chg="add mod">
          <ac:chgData name="Federico Carrara" userId="d39fc81f-07fc-4efa-85be-2848b2515d02" providerId="ADAL" clId="{71652F84-C64E-4CD0-A8EE-E7043F932924}" dt="2022-07-12T14:32:27.847" v="1248" actId="1035"/>
          <ac:spMkLst>
            <pc:docMk/>
            <pc:sldMk cId="1725617342" sldId="275"/>
            <ac:spMk id="5" creationId="{CEF67704-8F72-F99C-67F9-1BD7A778429D}"/>
          </ac:spMkLst>
        </pc:spChg>
        <pc:spChg chg="add mod">
          <ac:chgData name="Federico Carrara" userId="d39fc81f-07fc-4efa-85be-2848b2515d02" providerId="ADAL" clId="{71652F84-C64E-4CD0-A8EE-E7043F932924}" dt="2022-07-12T15:01:14.284" v="2060" actId="20577"/>
          <ac:spMkLst>
            <pc:docMk/>
            <pc:sldMk cId="1725617342" sldId="275"/>
            <ac:spMk id="8" creationId="{28E1E690-4562-22FB-68D5-C3D82B1EDE33}"/>
          </ac:spMkLst>
        </pc:spChg>
        <pc:spChg chg="add mod">
          <ac:chgData name="Federico Carrara" userId="d39fc81f-07fc-4efa-85be-2848b2515d02" providerId="ADAL" clId="{71652F84-C64E-4CD0-A8EE-E7043F932924}" dt="2022-07-12T15:01:45.885" v="2075" actId="1076"/>
          <ac:spMkLst>
            <pc:docMk/>
            <pc:sldMk cId="1725617342" sldId="275"/>
            <ac:spMk id="9" creationId="{9B17F6EA-A4D4-9951-0E3F-CF00579A53FB}"/>
          </ac:spMkLst>
        </pc:spChg>
        <pc:picChg chg="add mod">
          <ac:chgData name="Federico Carrara" userId="d39fc81f-07fc-4efa-85be-2848b2515d02" providerId="ADAL" clId="{71652F84-C64E-4CD0-A8EE-E7043F932924}" dt="2022-07-12T14:31:32.121" v="1240" actId="1076"/>
          <ac:picMkLst>
            <pc:docMk/>
            <pc:sldMk cId="1725617342" sldId="275"/>
            <ac:picMk id="6" creationId="{DDD998C9-2663-9C53-72E5-14612C94FAC7}"/>
          </ac:picMkLst>
        </pc:picChg>
        <pc:picChg chg="add mod">
          <ac:chgData name="Federico Carrara" userId="d39fc81f-07fc-4efa-85be-2848b2515d02" providerId="ADAL" clId="{71652F84-C64E-4CD0-A8EE-E7043F932924}" dt="2022-07-12T14:31:00.347" v="1225" actId="1076"/>
          <ac:picMkLst>
            <pc:docMk/>
            <pc:sldMk cId="1725617342" sldId="275"/>
            <ac:picMk id="7" creationId="{4B19AD5B-46E8-CB53-3FA8-092565C3FAB2}"/>
          </ac:picMkLst>
        </pc:picChg>
      </pc:sldChg>
      <pc:sldChg chg="addSp delSp modSp add mod">
        <pc:chgData name="Federico Carrara" userId="d39fc81f-07fc-4efa-85be-2848b2515d02" providerId="ADAL" clId="{71652F84-C64E-4CD0-A8EE-E7043F932924}" dt="2022-07-12T15:22:14.909" v="2350" actId="1076"/>
        <pc:sldMkLst>
          <pc:docMk/>
          <pc:sldMk cId="709733001" sldId="276"/>
        </pc:sldMkLst>
        <pc:spChg chg="add mod">
          <ac:chgData name="Federico Carrara" userId="d39fc81f-07fc-4efa-85be-2848b2515d02" providerId="ADAL" clId="{71652F84-C64E-4CD0-A8EE-E7043F932924}" dt="2022-07-12T15:22:14.909" v="2350" actId="1076"/>
          <ac:spMkLst>
            <pc:docMk/>
            <pc:sldMk cId="709733001" sldId="276"/>
            <ac:spMk id="3" creationId="{A733B652-FE64-7C4B-DA76-72B9CC60654A}"/>
          </ac:spMkLst>
        </pc:spChg>
        <pc:spChg chg="add mod">
          <ac:chgData name="Federico Carrara" userId="d39fc81f-07fc-4efa-85be-2848b2515d02" providerId="ADAL" clId="{71652F84-C64E-4CD0-A8EE-E7043F932924}" dt="2022-07-12T15:22:06.366" v="2347" actId="255"/>
          <ac:spMkLst>
            <pc:docMk/>
            <pc:sldMk cId="709733001" sldId="276"/>
            <ac:spMk id="4" creationId="{5EFE3B1F-0717-FEA1-F07A-9BA3A94867B1}"/>
          </ac:spMkLst>
        </pc:spChg>
        <pc:spChg chg="add mod">
          <ac:chgData name="Federico Carrara" userId="d39fc81f-07fc-4efa-85be-2848b2515d02" providerId="ADAL" clId="{71652F84-C64E-4CD0-A8EE-E7043F932924}" dt="2022-07-12T15:22:11.265" v="2349" actId="403"/>
          <ac:spMkLst>
            <pc:docMk/>
            <pc:sldMk cId="709733001" sldId="276"/>
            <ac:spMk id="5" creationId="{027067BE-9482-2228-E524-0E80ECB5BC53}"/>
          </ac:spMkLst>
        </pc:spChg>
        <pc:picChg chg="add del mod">
          <ac:chgData name="Federico Carrara" userId="d39fc81f-07fc-4efa-85be-2848b2515d02" providerId="ADAL" clId="{71652F84-C64E-4CD0-A8EE-E7043F932924}" dt="2022-07-12T15:18:08.470" v="2284" actId="478"/>
          <ac:picMkLst>
            <pc:docMk/>
            <pc:sldMk cId="709733001" sldId="276"/>
            <ac:picMk id="6" creationId="{AAA5D8D3-CAB2-0D4C-9918-CFCF6B2C7090}"/>
          </ac:picMkLst>
        </pc:picChg>
      </pc:sldChg>
      <pc:sldChg chg="addSp delSp modSp add mod ord modAnim">
        <pc:chgData name="Federico Carrara" userId="d39fc81f-07fc-4efa-85be-2848b2515d02" providerId="ADAL" clId="{71652F84-C64E-4CD0-A8EE-E7043F932924}" dt="2022-07-12T19:55:27.568" v="4160"/>
        <pc:sldMkLst>
          <pc:docMk/>
          <pc:sldMk cId="554605055" sldId="277"/>
        </pc:sldMkLst>
        <pc:spChg chg="add mod">
          <ac:chgData name="Federico Carrara" userId="d39fc81f-07fc-4efa-85be-2848b2515d02" providerId="ADAL" clId="{71652F84-C64E-4CD0-A8EE-E7043F932924}" dt="2022-07-12T14:43:43.703" v="1543" actId="12"/>
          <ac:spMkLst>
            <pc:docMk/>
            <pc:sldMk cId="554605055" sldId="277"/>
            <ac:spMk id="2" creationId="{863B0C9B-6A84-923A-B0E8-0E42314AFBFC}"/>
          </ac:spMkLst>
        </pc:spChg>
        <pc:spChg chg="add del mod">
          <ac:chgData name="Federico Carrara" userId="d39fc81f-07fc-4efa-85be-2848b2515d02" providerId="ADAL" clId="{71652F84-C64E-4CD0-A8EE-E7043F932924}" dt="2022-07-12T14:37:41.432" v="1290" actId="478"/>
          <ac:spMkLst>
            <pc:docMk/>
            <pc:sldMk cId="554605055" sldId="277"/>
            <ac:spMk id="7" creationId="{CCFBE116-0634-C0B2-4E02-8019EA89CDA5}"/>
          </ac:spMkLst>
        </pc:spChg>
        <pc:spChg chg="add mod">
          <ac:chgData name="Federico Carrara" userId="d39fc81f-07fc-4efa-85be-2848b2515d02" providerId="ADAL" clId="{71652F84-C64E-4CD0-A8EE-E7043F932924}" dt="2022-07-12T14:49:29.337" v="1927" actId="1076"/>
          <ac:spMkLst>
            <pc:docMk/>
            <pc:sldMk cId="554605055" sldId="277"/>
            <ac:spMk id="8" creationId="{12DC2FF3-9EFE-438A-ECD1-D8B87F715A3F}"/>
          </ac:spMkLst>
        </pc:spChg>
        <pc:spChg chg="add mod">
          <ac:chgData name="Federico Carrara" userId="d39fc81f-07fc-4efa-85be-2848b2515d02" providerId="ADAL" clId="{71652F84-C64E-4CD0-A8EE-E7043F932924}" dt="2022-07-12T14:44:10.007" v="1552" actId="20577"/>
          <ac:spMkLst>
            <pc:docMk/>
            <pc:sldMk cId="554605055" sldId="277"/>
            <ac:spMk id="10" creationId="{6E26FDBE-1FD6-C526-E0C1-395D18EC1938}"/>
          </ac:spMkLst>
        </pc:spChg>
        <pc:spChg chg="add mod">
          <ac:chgData name="Federico Carrara" userId="d39fc81f-07fc-4efa-85be-2848b2515d02" providerId="ADAL" clId="{71652F84-C64E-4CD0-A8EE-E7043F932924}" dt="2022-07-12T14:45:34.189" v="1672" actId="122"/>
          <ac:spMkLst>
            <pc:docMk/>
            <pc:sldMk cId="554605055" sldId="277"/>
            <ac:spMk id="12" creationId="{AAEE422E-5703-BFC4-9520-FFCAAE4F4862}"/>
          </ac:spMkLst>
        </pc:spChg>
        <pc:spChg chg="add mod">
          <ac:chgData name="Federico Carrara" userId="d39fc81f-07fc-4efa-85be-2848b2515d02" providerId="ADAL" clId="{71652F84-C64E-4CD0-A8EE-E7043F932924}" dt="2022-07-12T14:47:47.238" v="1725" actId="1037"/>
          <ac:spMkLst>
            <pc:docMk/>
            <pc:sldMk cId="554605055" sldId="277"/>
            <ac:spMk id="13" creationId="{2A61F910-665E-BE86-0BDA-93EEE86BC12E}"/>
          </ac:spMkLst>
        </pc:spChg>
        <pc:spChg chg="add mod">
          <ac:chgData name="Federico Carrara" userId="d39fc81f-07fc-4efa-85be-2848b2515d02" providerId="ADAL" clId="{71652F84-C64E-4CD0-A8EE-E7043F932924}" dt="2022-07-12T14:47:47.238" v="1725" actId="1037"/>
          <ac:spMkLst>
            <pc:docMk/>
            <pc:sldMk cId="554605055" sldId="277"/>
            <ac:spMk id="14" creationId="{0F3A60B8-EC4A-1797-4576-92EA44A39BBE}"/>
          </ac:spMkLst>
        </pc:spChg>
        <pc:spChg chg="add del mod">
          <ac:chgData name="Federico Carrara" userId="d39fc81f-07fc-4efa-85be-2848b2515d02" providerId="ADAL" clId="{71652F84-C64E-4CD0-A8EE-E7043F932924}" dt="2022-07-12T19:53:47.190" v="4090" actId="478"/>
          <ac:spMkLst>
            <pc:docMk/>
            <pc:sldMk cId="554605055" sldId="277"/>
            <ac:spMk id="15" creationId="{343B432B-E72C-C614-3B7B-97F9B5AD98C5}"/>
          </ac:spMkLst>
        </pc:spChg>
        <pc:spChg chg="add mod">
          <ac:chgData name="Federico Carrara" userId="d39fc81f-07fc-4efa-85be-2848b2515d02" providerId="ADAL" clId="{71652F84-C64E-4CD0-A8EE-E7043F932924}" dt="2022-07-12T14:48:21.776" v="1920" actId="207"/>
          <ac:spMkLst>
            <pc:docMk/>
            <pc:sldMk cId="554605055" sldId="277"/>
            <ac:spMk id="16" creationId="{BF015F41-1A29-9673-FAA1-DF1355B0F7DA}"/>
          </ac:spMkLst>
        </pc:spChg>
        <pc:spChg chg="add mod">
          <ac:chgData name="Federico Carrara" userId="d39fc81f-07fc-4efa-85be-2848b2515d02" providerId="ADAL" clId="{71652F84-C64E-4CD0-A8EE-E7043F932924}" dt="2022-07-12T19:55:24.806" v="4159" actId="1076"/>
          <ac:spMkLst>
            <pc:docMk/>
            <pc:sldMk cId="554605055" sldId="277"/>
            <ac:spMk id="17" creationId="{D764733C-4524-C246-ABD6-961A27DCAFE7}"/>
          </ac:spMkLst>
        </pc:spChg>
        <pc:picChg chg="del">
          <ac:chgData name="Federico Carrara" userId="d39fc81f-07fc-4efa-85be-2848b2515d02" providerId="ADAL" clId="{71652F84-C64E-4CD0-A8EE-E7043F932924}" dt="2022-07-12T14:32:47.149" v="1253" actId="478"/>
          <ac:picMkLst>
            <pc:docMk/>
            <pc:sldMk cId="554605055" sldId="277"/>
            <ac:picMk id="11" creationId="{5AD8CA0B-8223-3C69-6174-5EBAAB5146AD}"/>
          </ac:picMkLst>
        </pc:picChg>
        <pc:picChg chg="del">
          <ac:chgData name="Federico Carrara" userId="d39fc81f-07fc-4efa-85be-2848b2515d02" providerId="ADAL" clId="{71652F84-C64E-4CD0-A8EE-E7043F932924}" dt="2022-07-12T14:32:46.418" v="1252" actId="478"/>
          <ac:picMkLst>
            <pc:docMk/>
            <pc:sldMk cId="554605055" sldId="277"/>
            <ac:picMk id="15" creationId="{92ADAE6E-FC17-7243-F1D7-E1E28AA5D5A8}"/>
          </ac:picMkLst>
        </pc:picChg>
        <pc:cxnChg chg="add mod">
          <ac:chgData name="Federico Carrara" userId="d39fc81f-07fc-4efa-85be-2848b2515d02" providerId="ADAL" clId="{71652F84-C64E-4CD0-A8EE-E7043F932924}" dt="2022-07-12T14:49:45.637" v="1931" actId="692"/>
          <ac:cxnSpMkLst>
            <pc:docMk/>
            <pc:sldMk cId="554605055" sldId="277"/>
            <ac:cxnSpMk id="4" creationId="{F4FCBE7E-0C22-408D-B88F-F83D8DC7C818}"/>
          </ac:cxnSpMkLst>
        </pc:cxnChg>
        <pc:cxnChg chg="add del mod">
          <ac:chgData name="Federico Carrara" userId="d39fc81f-07fc-4efa-85be-2848b2515d02" providerId="ADAL" clId="{71652F84-C64E-4CD0-A8EE-E7043F932924}" dt="2022-07-12T14:37:31.995" v="1284" actId="478"/>
          <ac:cxnSpMkLst>
            <pc:docMk/>
            <pc:sldMk cId="554605055" sldId="277"/>
            <ac:cxnSpMk id="6" creationId="{FE44061F-5F2E-55F8-D139-0DA076A5021C}"/>
          </ac:cxnSpMkLst>
        </pc:cxnChg>
        <pc:cxnChg chg="add mod">
          <ac:chgData name="Federico Carrara" userId="d39fc81f-07fc-4efa-85be-2848b2515d02" providerId="ADAL" clId="{71652F84-C64E-4CD0-A8EE-E7043F932924}" dt="2022-07-12T14:50:11.592" v="1935" actId="14100"/>
          <ac:cxnSpMkLst>
            <pc:docMk/>
            <pc:sldMk cId="554605055" sldId="277"/>
            <ac:cxnSpMk id="18" creationId="{7F6DC83C-105B-9212-621B-FFBF495A99D1}"/>
          </ac:cxnSpMkLst>
        </pc:cxnChg>
      </pc:sldChg>
      <pc:sldChg chg="modSp mod">
        <pc:chgData name="Federico Carrara" userId="d39fc81f-07fc-4efa-85be-2848b2515d02" providerId="ADAL" clId="{71652F84-C64E-4CD0-A8EE-E7043F932924}" dt="2022-07-12T21:27:08.238" v="4381" actId="14100"/>
        <pc:sldMkLst>
          <pc:docMk/>
          <pc:sldMk cId="3434707050" sldId="278"/>
        </pc:sldMkLst>
        <pc:spChg chg="mod">
          <ac:chgData name="Federico Carrara" userId="d39fc81f-07fc-4efa-85be-2848b2515d02" providerId="ADAL" clId="{71652F84-C64E-4CD0-A8EE-E7043F932924}" dt="2022-07-12T21:27:08.238" v="4381" actId="14100"/>
          <ac:spMkLst>
            <pc:docMk/>
            <pc:sldMk cId="3434707050" sldId="278"/>
            <ac:spMk id="16" creationId="{AFA5F448-85C6-3E5C-70C8-1AB8A8F0D792}"/>
          </ac:spMkLst>
        </pc:spChg>
      </pc:sldChg>
      <pc:sldChg chg="addSp delSp modSp add mod">
        <pc:chgData name="Federico Carrara" userId="d39fc81f-07fc-4efa-85be-2848b2515d02" providerId="ADAL" clId="{71652F84-C64E-4CD0-A8EE-E7043F932924}" dt="2022-07-12T21:21:34.146" v="4320" actId="1076"/>
        <pc:sldMkLst>
          <pc:docMk/>
          <pc:sldMk cId="1895234205" sldId="279"/>
        </pc:sldMkLst>
        <pc:spChg chg="mod">
          <ac:chgData name="Federico Carrara" userId="d39fc81f-07fc-4efa-85be-2848b2515d02" providerId="ADAL" clId="{71652F84-C64E-4CD0-A8EE-E7043F932924}" dt="2022-07-12T15:26:15.390" v="2380" actId="20577"/>
          <ac:spMkLst>
            <pc:docMk/>
            <pc:sldMk cId="1895234205" sldId="279"/>
            <ac:spMk id="2" creationId="{07A131D2-95D6-1D65-F94A-55A025E2C2EA}"/>
          </ac:spMkLst>
        </pc:spChg>
        <pc:spChg chg="add mod">
          <ac:chgData name="Federico Carrara" userId="d39fc81f-07fc-4efa-85be-2848b2515d02" providerId="ADAL" clId="{71652F84-C64E-4CD0-A8EE-E7043F932924}" dt="2022-07-12T21:20:47.074" v="4305" actId="692"/>
          <ac:spMkLst>
            <pc:docMk/>
            <pc:sldMk cId="1895234205" sldId="279"/>
            <ac:spMk id="5" creationId="{44A70335-2C5E-F504-0B5A-BC2F90E3FA83}"/>
          </ac:spMkLst>
        </pc:spChg>
        <pc:spChg chg="add del mod">
          <ac:chgData name="Federico Carrara" userId="d39fc81f-07fc-4efa-85be-2848b2515d02" providerId="ADAL" clId="{71652F84-C64E-4CD0-A8EE-E7043F932924}" dt="2022-07-12T15:41:07.149" v="2723" actId="478"/>
          <ac:spMkLst>
            <pc:docMk/>
            <pc:sldMk cId="1895234205" sldId="279"/>
            <ac:spMk id="6" creationId="{9C4327CD-9080-E83A-3AC6-7163A4AD1776}"/>
          </ac:spMkLst>
        </pc:spChg>
        <pc:spChg chg="add mod">
          <ac:chgData name="Federico Carrara" userId="d39fc81f-07fc-4efa-85be-2848b2515d02" providerId="ADAL" clId="{71652F84-C64E-4CD0-A8EE-E7043F932924}" dt="2022-07-12T21:21:34.146" v="4320" actId="1076"/>
          <ac:spMkLst>
            <pc:docMk/>
            <pc:sldMk cId="1895234205" sldId="279"/>
            <ac:spMk id="7" creationId="{1571B310-01C3-39FA-C079-57CE0C44220F}"/>
          </ac:spMkLst>
        </pc:spChg>
        <pc:spChg chg="add del mod">
          <ac:chgData name="Federico Carrara" userId="d39fc81f-07fc-4efa-85be-2848b2515d02" providerId="ADAL" clId="{71652F84-C64E-4CD0-A8EE-E7043F932924}" dt="2022-07-12T15:43:07.940" v="2753" actId="21"/>
          <ac:spMkLst>
            <pc:docMk/>
            <pc:sldMk cId="1895234205" sldId="279"/>
            <ac:spMk id="7" creationId="{29AEB031-6AF9-D6E5-B351-4B75AE9E5F49}"/>
          </ac:spMkLst>
        </pc:spChg>
        <pc:picChg chg="add mod">
          <ac:chgData name="Federico Carrara" userId="d39fc81f-07fc-4efa-85be-2848b2515d02" providerId="ADAL" clId="{71652F84-C64E-4CD0-A8EE-E7043F932924}" dt="2022-07-12T15:43:13.002" v="2754" actId="1076"/>
          <ac:picMkLst>
            <pc:docMk/>
            <pc:sldMk cId="1895234205" sldId="279"/>
            <ac:picMk id="4" creationId="{5ADF251A-C432-5B61-C79E-3D3B0E7ADB2D}"/>
          </ac:picMkLst>
        </pc:picChg>
      </pc:sldChg>
      <pc:sldChg chg="add del">
        <pc:chgData name="Federico Carrara" userId="d39fc81f-07fc-4efa-85be-2848b2515d02" providerId="ADAL" clId="{71652F84-C64E-4CD0-A8EE-E7043F932924}" dt="2022-07-12T15:37:26.009" v="2668" actId="47"/>
        <pc:sldMkLst>
          <pc:docMk/>
          <pc:sldMk cId="3610004532" sldId="280"/>
        </pc:sldMkLst>
      </pc:sldChg>
      <pc:sldChg chg="add del">
        <pc:chgData name="Federico Carrara" userId="d39fc81f-07fc-4efa-85be-2848b2515d02" providerId="ADAL" clId="{71652F84-C64E-4CD0-A8EE-E7043F932924}" dt="2022-07-12T15:37:26.726" v="2669" actId="47"/>
        <pc:sldMkLst>
          <pc:docMk/>
          <pc:sldMk cId="3555551993" sldId="281"/>
        </pc:sldMkLst>
      </pc:sldChg>
      <pc:sldChg chg="addSp delSp modSp add mod setBg addAnim delAnim modAnim">
        <pc:chgData name="Federico Carrara" userId="d39fc81f-07fc-4efa-85be-2848b2515d02" providerId="ADAL" clId="{71652F84-C64E-4CD0-A8EE-E7043F932924}" dt="2022-07-12T21:28:51.990" v="4406" actId="113"/>
        <pc:sldMkLst>
          <pc:docMk/>
          <pc:sldMk cId="4115659570" sldId="282"/>
        </pc:sldMkLst>
        <pc:spChg chg="mod ord">
          <ac:chgData name="Federico Carrara" userId="d39fc81f-07fc-4efa-85be-2848b2515d02" providerId="ADAL" clId="{71652F84-C64E-4CD0-A8EE-E7043F932924}" dt="2022-07-12T15:27:34.518" v="2396" actId="26606"/>
          <ac:spMkLst>
            <pc:docMk/>
            <pc:sldMk cId="4115659570" sldId="282"/>
            <ac:spMk id="2" creationId="{07A131D2-95D6-1D65-F94A-55A025E2C2EA}"/>
          </ac:spMkLst>
        </pc:spChg>
        <pc:spChg chg="add mod">
          <ac:chgData name="Federico Carrara" userId="d39fc81f-07fc-4efa-85be-2848b2515d02" providerId="ADAL" clId="{71652F84-C64E-4CD0-A8EE-E7043F932924}" dt="2022-07-12T21:28:51.990" v="4406" actId="113"/>
          <ac:spMkLst>
            <pc:docMk/>
            <pc:sldMk cId="4115659570" sldId="282"/>
            <ac:spMk id="6" creationId="{111BA349-2273-6B1A-473F-4C2607E0C8A4}"/>
          </ac:spMkLst>
        </pc:spChg>
        <pc:spChg chg="add del">
          <ac:chgData name="Federico Carrara" userId="d39fc81f-07fc-4efa-85be-2848b2515d02" providerId="ADAL" clId="{71652F84-C64E-4CD0-A8EE-E7043F932924}" dt="2022-07-12T15:27:34.518" v="2396" actId="26606"/>
          <ac:spMkLst>
            <pc:docMk/>
            <pc:sldMk cId="4115659570" sldId="282"/>
            <ac:spMk id="10" creationId="{37C89E4B-3C9F-44B9-8B86-D9E3D112D8EC}"/>
          </ac:spMkLst>
        </pc:spChg>
        <pc:spChg chg="add mod">
          <ac:chgData name="Federico Carrara" userId="d39fc81f-07fc-4efa-85be-2848b2515d02" providerId="ADAL" clId="{71652F84-C64E-4CD0-A8EE-E7043F932924}" dt="2022-07-12T15:48:27.141" v="2854" actId="255"/>
          <ac:spMkLst>
            <pc:docMk/>
            <pc:sldMk cId="4115659570" sldId="282"/>
            <ac:spMk id="11" creationId="{FBFC0ED2-B16B-B896-B486-AAE9E8A59E1E}"/>
          </ac:spMkLst>
        </pc:spChg>
        <pc:picChg chg="del">
          <ac:chgData name="Federico Carrara" userId="d39fc81f-07fc-4efa-85be-2848b2515d02" providerId="ADAL" clId="{71652F84-C64E-4CD0-A8EE-E7043F932924}" dt="2022-07-12T15:26:21.296" v="2382" actId="478"/>
          <ac:picMkLst>
            <pc:docMk/>
            <pc:sldMk cId="4115659570" sldId="282"/>
            <ac:picMk id="4" creationId="{5ADF251A-C432-5B61-C79E-3D3B0E7ADB2D}"/>
          </ac:picMkLst>
        </pc:picChg>
        <pc:picChg chg="add mod">
          <ac:chgData name="Federico Carrara" userId="d39fc81f-07fc-4efa-85be-2848b2515d02" providerId="ADAL" clId="{71652F84-C64E-4CD0-A8EE-E7043F932924}" dt="2022-07-12T15:44:50.621" v="2789" actId="1035"/>
          <ac:picMkLst>
            <pc:docMk/>
            <pc:sldMk cId="4115659570" sldId="282"/>
            <ac:picMk id="5" creationId="{0CDBEF7B-C9A6-AFF6-095A-DFE516EE848F}"/>
          </ac:picMkLst>
        </pc:picChg>
        <pc:cxnChg chg="add del">
          <ac:chgData name="Federico Carrara" userId="d39fc81f-07fc-4efa-85be-2848b2515d02" providerId="ADAL" clId="{71652F84-C64E-4CD0-A8EE-E7043F932924}" dt="2022-07-12T15:27:34.518" v="2396" actId="26606"/>
          <ac:cxnSpMkLst>
            <pc:docMk/>
            <pc:sldMk cId="4115659570" sldId="282"/>
            <ac:cxnSpMk id="12" creationId="{AA2EAA10-076F-46BD-8F0F-B9A2FB77A85C}"/>
          </ac:cxnSpMkLst>
        </pc:cxnChg>
        <pc:cxnChg chg="add del">
          <ac:chgData name="Federico Carrara" userId="d39fc81f-07fc-4efa-85be-2848b2515d02" providerId="ADAL" clId="{71652F84-C64E-4CD0-A8EE-E7043F932924}" dt="2022-07-12T15:27:34.518" v="2396" actId="26606"/>
          <ac:cxnSpMkLst>
            <pc:docMk/>
            <pc:sldMk cId="4115659570" sldId="282"/>
            <ac:cxnSpMk id="14" creationId="{D891E407-403B-4764-86C9-33A56D3BCAA3}"/>
          </ac:cxnSpMkLst>
        </pc:cxnChg>
      </pc:sldChg>
      <pc:sldChg chg="modSp add mod">
        <pc:chgData name="Federico Carrara" userId="d39fc81f-07fc-4efa-85be-2848b2515d02" providerId="ADAL" clId="{71652F84-C64E-4CD0-A8EE-E7043F932924}" dt="2022-07-12T15:35:15.807" v="2640" actId="207"/>
        <pc:sldMkLst>
          <pc:docMk/>
          <pc:sldMk cId="3146835630" sldId="284"/>
        </pc:sldMkLst>
        <pc:spChg chg="mod">
          <ac:chgData name="Federico Carrara" userId="d39fc81f-07fc-4efa-85be-2848b2515d02" providerId="ADAL" clId="{71652F84-C64E-4CD0-A8EE-E7043F932924}" dt="2022-07-12T15:35:06.419" v="2638" actId="692"/>
          <ac:spMkLst>
            <pc:docMk/>
            <pc:sldMk cId="3146835630" sldId="284"/>
            <ac:spMk id="3" creationId="{A733B652-FE64-7C4B-DA76-72B9CC60654A}"/>
          </ac:spMkLst>
        </pc:spChg>
        <pc:spChg chg="mod">
          <ac:chgData name="Federico Carrara" userId="d39fc81f-07fc-4efa-85be-2848b2515d02" providerId="ADAL" clId="{71652F84-C64E-4CD0-A8EE-E7043F932924}" dt="2022-07-12T15:35:15.807" v="2640" actId="207"/>
          <ac:spMkLst>
            <pc:docMk/>
            <pc:sldMk cId="3146835630" sldId="284"/>
            <ac:spMk id="5" creationId="{027067BE-9482-2228-E524-0E80ECB5BC53}"/>
          </ac:spMkLst>
        </pc:spChg>
      </pc:sldChg>
      <pc:sldChg chg="modSp add del mod">
        <pc:chgData name="Federico Carrara" userId="d39fc81f-07fc-4efa-85be-2848b2515d02" providerId="ADAL" clId="{71652F84-C64E-4CD0-A8EE-E7043F932924}" dt="2022-07-12T15:34:40.119" v="2633" actId="47"/>
        <pc:sldMkLst>
          <pc:docMk/>
          <pc:sldMk cId="3621898015" sldId="284"/>
        </pc:sldMkLst>
        <pc:spChg chg="mod">
          <ac:chgData name="Federico Carrara" userId="d39fc81f-07fc-4efa-85be-2848b2515d02" providerId="ADAL" clId="{71652F84-C64E-4CD0-A8EE-E7043F932924}" dt="2022-07-12T15:34:16.573" v="2628" actId="692"/>
          <ac:spMkLst>
            <pc:docMk/>
            <pc:sldMk cId="3621898015" sldId="284"/>
            <ac:spMk id="3" creationId="{A733B652-FE64-7C4B-DA76-72B9CC60654A}"/>
          </ac:spMkLst>
        </pc:spChg>
        <pc:spChg chg="mod">
          <ac:chgData name="Federico Carrara" userId="d39fc81f-07fc-4efa-85be-2848b2515d02" providerId="ADAL" clId="{71652F84-C64E-4CD0-A8EE-E7043F932924}" dt="2022-07-12T15:34:13.108" v="2625" actId="692"/>
          <ac:spMkLst>
            <pc:docMk/>
            <pc:sldMk cId="3621898015" sldId="284"/>
            <ac:spMk id="4" creationId="{5EFE3B1F-0717-FEA1-F07A-9BA3A94867B1}"/>
          </ac:spMkLst>
        </pc:spChg>
        <pc:spChg chg="mod">
          <ac:chgData name="Federico Carrara" userId="d39fc81f-07fc-4efa-85be-2848b2515d02" providerId="ADAL" clId="{71652F84-C64E-4CD0-A8EE-E7043F932924}" dt="2022-07-12T15:34:20.277" v="2631" actId="692"/>
          <ac:spMkLst>
            <pc:docMk/>
            <pc:sldMk cId="3621898015" sldId="284"/>
            <ac:spMk id="5" creationId="{027067BE-9482-2228-E524-0E80ECB5BC53}"/>
          </ac:spMkLst>
        </pc:spChg>
      </pc:sldChg>
      <pc:sldChg chg="modSp add mod ord">
        <pc:chgData name="Federico Carrara" userId="d39fc81f-07fc-4efa-85be-2848b2515d02" providerId="ADAL" clId="{71652F84-C64E-4CD0-A8EE-E7043F932924}" dt="2022-07-12T15:36:23.526" v="2657"/>
        <pc:sldMkLst>
          <pc:docMk/>
          <pc:sldMk cId="328519087" sldId="285"/>
        </pc:sldMkLst>
        <pc:spChg chg="mod">
          <ac:chgData name="Federico Carrara" userId="d39fc81f-07fc-4efa-85be-2848b2515d02" providerId="ADAL" clId="{71652F84-C64E-4CD0-A8EE-E7043F932924}" dt="2022-07-12T15:35:30.166" v="2642" actId="207"/>
          <ac:spMkLst>
            <pc:docMk/>
            <pc:sldMk cId="328519087" sldId="285"/>
            <ac:spMk id="4" creationId="{5EFE3B1F-0717-FEA1-F07A-9BA3A94867B1}"/>
          </ac:spMkLst>
        </pc:spChg>
        <pc:spChg chg="mod">
          <ac:chgData name="Federico Carrara" userId="d39fc81f-07fc-4efa-85be-2848b2515d02" providerId="ADAL" clId="{71652F84-C64E-4CD0-A8EE-E7043F932924}" dt="2022-07-12T15:35:39.741" v="2644" actId="692"/>
          <ac:spMkLst>
            <pc:docMk/>
            <pc:sldMk cId="328519087" sldId="285"/>
            <ac:spMk id="5" creationId="{027067BE-9482-2228-E524-0E80ECB5BC53}"/>
          </ac:spMkLst>
        </pc:spChg>
      </pc:sldChg>
      <pc:sldChg chg="add del">
        <pc:chgData name="Federico Carrara" userId="d39fc81f-07fc-4efa-85be-2848b2515d02" providerId="ADAL" clId="{71652F84-C64E-4CD0-A8EE-E7043F932924}" dt="2022-07-12T15:34:42.679" v="2634" actId="47"/>
        <pc:sldMkLst>
          <pc:docMk/>
          <pc:sldMk cId="2077930660" sldId="285"/>
        </pc:sldMkLst>
      </pc:sldChg>
      <pc:sldChg chg="modSp add mod ord">
        <pc:chgData name="Federico Carrara" userId="d39fc81f-07fc-4efa-85be-2848b2515d02" providerId="ADAL" clId="{71652F84-C64E-4CD0-A8EE-E7043F932924}" dt="2022-07-12T15:37:34.478" v="2671"/>
        <pc:sldMkLst>
          <pc:docMk/>
          <pc:sldMk cId="373907278" sldId="287"/>
        </pc:sldMkLst>
        <pc:spChg chg="mod">
          <ac:chgData name="Federico Carrara" userId="d39fc81f-07fc-4efa-85be-2848b2515d02" providerId="ADAL" clId="{71652F84-C64E-4CD0-A8EE-E7043F932924}" dt="2022-07-12T15:36:10.666" v="2653" actId="692"/>
          <ac:spMkLst>
            <pc:docMk/>
            <pc:sldMk cId="373907278" sldId="287"/>
            <ac:spMk id="3" creationId="{A733B652-FE64-7C4B-DA76-72B9CC60654A}"/>
          </ac:spMkLst>
        </pc:spChg>
        <pc:spChg chg="mod">
          <ac:chgData name="Federico Carrara" userId="d39fc81f-07fc-4efa-85be-2848b2515d02" providerId="ADAL" clId="{71652F84-C64E-4CD0-A8EE-E7043F932924}" dt="2022-07-12T15:36:02.470" v="2651" actId="207"/>
          <ac:spMkLst>
            <pc:docMk/>
            <pc:sldMk cId="373907278" sldId="287"/>
            <ac:spMk id="4" creationId="{5EFE3B1F-0717-FEA1-F07A-9BA3A94867B1}"/>
          </ac:spMkLst>
        </pc:spChg>
      </pc:sldChg>
      <pc:sldChg chg="add del">
        <pc:chgData name="Federico Carrara" userId="d39fc81f-07fc-4efa-85be-2848b2515d02" providerId="ADAL" clId="{71652F84-C64E-4CD0-A8EE-E7043F932924}" dt="2022-07-12T15:35:47.669" v="2646" actId="47"/>
        <pc:sldMkLst>
          <pc:docMk/>
          <pc:sldMk cId="2864598593" sldId="287"/>
        </pc:sldMkLst>
      </pc:sldChg>
      <pc:sldChg chg="addSp delSp modSp add mod modAnim">
        <pc:chgData name="Federico Carrara" userId="d39fc81f-07fc-4efa-85be-2848b2515d02" providerId="ADAL" clId="{71652F84-C64E-4CD0-A8EE-E7043F932924}" dt="2022-07-12T21:29:03.977" v="4408" actId="113"/>
        <pc:sldMkLst>
          <pc:docMk/>
          <pc:sldMk cId="2702927516" sldId="288"/>
        </pc:sldMkLst>
        <pc:spChg chg="mod">
          <ac:chgData name="Federico Carrara" userId="d39fc81f-07fc-4efa-85be-2848b2515d02" providerId="ADAL" clId="{71652F84-C64E-4CD0-A8EE-E7043F932924}" dt="2022-07-12T16:09:31.237" v="3502"/>
          <ac:spMkLst>
            <pc:docMk/>
            <pc:sldMk cId="2702927516" sldId="288"/>
            <ac:spMk id="2" creationId="{07A131D2-95D6-1D65-F94A-55A025E2C2EA}"/>
          </ac:spMkLst>
        </pc:spChg>
        <pc:spChg chg="add mod">
          <ac:chgData name="Federico Carrara" userId="d39fc81f-07fc-4efa-85be-2848b2515d02" providerId="ADAL" clId="{71652F84-C64E-4CD0-A8EE-E7043F932924}" dt="2022-07-12T21:29:03.977" v="4408" actId="113"/>
          <ac:spMkLst>
            <pc:docMk/>
            <pc:sldMk cId="2702927516" sldId="288"/>
            <ac:spMk id="6" creationId="{2ADBB5C1-636E-15D0-8D95-3AF379DB33FC}"/>
          </ac:spMkLst>
        </pc:spChg>
        <pc:spChg chg="add mod">
          <ac:chgData name="Federico Carrara" userId="d39fc81f-07fc-4efa-85be-2848b2515d02" providerId="ADAL" clId="{71652F84-C64E-4CD0-A8EE-E7043F932924}" dt="2022-07-12T16:17:42.800" v="3661" actId="1076"/>
          <ac:spMkLst>
            <pc:docMk/>
            <pc:sldMk cId="2702927516" sldId="288"/>
            <ac:spMk id="7" creationId="{40BB0EB1-8684-6478-F0EC-5EA40651D5C1}"/>
          </ac:spMkLst>
        </pc:spChg>
        <pc:spChg chg="add mod">
          <ac:chgData name="Federico Carrara" userId="d39fc81f-07fc-4efa-85be-2848b2515d02" providerId="ADAL" clId="{71652F84-C64E-4CD0-A8EE-E7043F932924}" dt="2022-07-12T16:17:34.555" v="3660" actId="1076"/>
          <ac:spMkLst>
            <pc:docMk/>
            <pc:sldMk cId="2702927516" sldId="288"/>
            <ac:spMk id="8" creationId="{4BF3051D-A115-143D-6B02-46B971CFCCFD}"/>
          </ac:spMkLst>
        </pc:spChg>
        <pc:spChg chg="add mod">
          <ac:chgData name="Federico Carrara" userId="d39fc81f-07fc-4efa-85be-2848b2515d02" providerId="ADAL" clId="{71652F84-C64E-4CD0-A8EE-E7043F932924}" dt="2022-07-12T16:18:19.635" v="3668" actId="1076"/>
          <ac:spMkLst>
            <pc:docMk/>
            <pc:sldMk cId="2702927516" sldId="288"/>
            <ac:spMk id="9" creationId="{7838B252-1454-A9A0-D926-CA547E27A5B3}"/>
          </ac:spMkLst>
        </pc:spChg>
        <pc:spChg chg="add mod">
          <ac:chgData name="Federico Carrara" userId="d39fc81f-07fc-4efa-85be-2848b2515d02" providerId="ADAL" clId="{71652F84-C64E-4CD0-A8EE-E7043F932924}" dt="2022-07-12T16:18:37.638" v="3675" actId="1076"/>
          <ac:spMkLst>
            <pc:docMk/>
            <pc:sldMk cId="2702927516" sldId="288"/>
            <ac:spMk id="10" creationId="{57241D18-7C75-0CEB-8629-258901D2B5A2}"/>
          </ac:spMkLst>
        </pc:spChg>
        <pc:picChg chg="del">
          <ac:chgData name="Federico Carrara" userId="d39fc81f-07fc-4efa-85be-2848b2515d02" providerId="ADAL" clId="{71652F84-C64E-4CD0-A8EE-E7043F932924}" dt="2022-07-12T15:37:08.497" v="2661" actId="478"/>
          <ac:picMkLst>
            <pc:docMk/>
            <pc:sldMk cId="2702927516" sldId="288"/>
            <ac:picMk id="4" creationId="{5ADF251A-C432-5B61-C79E-3D3B0E7ADB2D}"/>
          </ac:picMkLst>
        </pc:picChg>
        <pc:picChg chg="add mod">
          <ac:chgData name="Federico Carrara" userId="d39fc81f-07fc-4efa-85be-2848b2515d02" providerId="ADAL" clId="{71652F84-C64E-4CD0-A8EE-E7043F932924}" dt="2022-07-12T16:16:48.358" v="3646" actId="1076"/>
          <ac:picMkLst>
            <pc:docMk/>
            <pc:sldMk cId="2702927516" sldId="288"/>
            <ac:picMk id="5" creationId="{D5FAE6D1-CE87-DA37-BB3F-9462B485FEFA}"/>
          </ac:picMkLst>
        </pc:picChg>
      </pc:sldChg>
      <pc:sldChg chg="addSp delSp modSp add mod ord">
        <pc:chgData name="Federico Carrara" userId="d39fc81f-07fc-4efa-85be-2848b2515d02" providerId="ADAL" clId="{71652F84-C64E-4CD0-A8EE-E7043F932924}" dt="2022-07-12T16:01:31.563" v="3213" actId="14100"/>
        <pc:sldMkLst>
          <pc:docMk/>
          <pc:sldMk cId="246856844" sldId="289"/>
        </pc:sldMkLst>
        <pc:spChg chg="mod">
          <ac:chgData name="Federico Carrara" userId="d39fc81f-07fc-4efa-85be-2848b2515d02" providerId="ADAL" clId="{71652F84-C64E-4CD0-A8EE-E7043F932924}" dt="2022-07-12T15:50:57.484" v="2923" actId="20577"/>
          <ac:spMkLst>
            <pc:docMk/>
            <pc:sldMk cId="246856844" sldId="289"/>
            <ac:spMk id="2" creationId="{07A131D2-95D6-1D65-F94A-55A025E2C2EA}"/>
          </ac:spMkLst>
        </pc:spChg>
        <pc:spChg chg="add mod">
          <ac:chgData name="Federico Carrara" userId="d39fc81f-07fc-4efa-85be-2848b2515d02" providerId="ADAL" clId="{71652F84-C64E-4CD0-A8EE-E7043F932924}" dt="2022-07-12T16:00:41.528" v="3208" actId="207"/>
          <ac:spMkLst>
            <pc:docMk/>
            <pc:sldMk cId="246856844" sldId="289"/>
            <ac:spMk id="5" creationId="{F0842EAD-7F84-A15F-6406-819D4609C3E5}"/>
          </ac:spMkLst>
        </pc:spChg>
        <pc:spChg chg="add mod">
          <ac:chgData name="Federico Carrara" userId="d39fc81f-07fc-4efa-85be-2848b2515d02" providerId="ADAL" clId="{71652F84-C64E-4CD0-A8EE-E7043F932924}" dt="2022-07-12T16:01:12.966" v="3211" actId="207"/>
          <ac:spMkLst>
            <pc:docMk/>
            <pc:sldMk cId="246856844" sldId="289"/>
            <ac:spMk id="6" creationId="{D946FF6C-26E6-D648-1CC8-7C19A917A075}"/>
          </ac:spMkLst>
        </pc:spChg>
        <pc:spChg chg="add del mod">
          <ac:chgData name="Federico Carrara" userId="d39fc81f-07fc-4efa-85be-2848b2515d02" providerId="ADAL" clId="{71652F84-C64E-4CD0-A8EE-E7043F932924}" dt="2022-07-12T15:58:26.648" v="3076" actId="478"/>
          <ac:spMkLst>
            <pc:docMk/>
            <pc:sldMk cId="246856844" sldId="289"/>
            <ac:spMk id="7" creationId="{8760557D-3C00-58E1-6BBA-1A5B8B6729EB}"/>
          </ac:spMkLst>
        </pc:spChg>
        <pc:spChg chg="add mod">
          <ac:chgData name="Federico Carrara" userId="d39fc81f-07fc-4efa-85be-2848b2515d02" providerId="ADAL" clId="{71652F84-C64E-4CD0-A8EE-E7043F932924}" dt="2022-07-12T16:01:31.563" v="3213" actId="14100"/>
          <ac:spMkLst>
            <pc:docMk/>
            <pc:sldMk cId="246856844" sldId="289"/>
            <ac:spMk id="8" creationId="{70F21B74-1DF8-E3C6-A6F8-267EEA99C5AE}"/>
          </ac:spMkLst>
        </pc:spChg>
        <pc:picChg chg="del">
          <ac:chgData name="Federico Carrara" userId="d39fc81f-07fc-4efa-85be-2848b2515d02" providerId="ADAL" clId="{71652F84-C64E-4CD0-A8EE-E7043F932924}" dt="2022-07-12T15:37:06.649" v="2660" actId="478"/>
          <ac:picMkLst>
            <pc:docMk/>
            <pc:sldMk cId="246856844" sldId="289"/>
            <ac:picMk id="4" creationId="{5ADF251A-C432-5B61-C79E-3D3B0E7ADB2D}"/>
          </ac:picMkLst>
        </pc:picChg>
      </pc:sldChg>
      <pc:sldChg chg="add del ord">
        <pc:chgData name="Federico Carrara" userId="d39fc81f-07fc-4efa-85be-2848b2515d02" providerId="ADAL" clId="{71652F84-C64E-4CD0-A8EE-E7043F932924}" dt="2022-07-12T15:49:29.347" v="2863" actId="47"/>
        <pc:sldMkLst>
          <pc:docMk/>
          <pc:sldMk cId="1217093404" sldId="290"/>
        </pc:sldMkLst>
      </pc:sldChg>
      <pc:sldChg chg="delSp add del mod">
        <pc:chgData name="Federico Carrara" userId="d39fc81f-07fc-4efa-85be-2848b2515d02" providerId="ADAL" clId="{71652F84-C64E-4CD0-A8EE-E7043F932924}" dt="2022-07-12T15:37:23.062" v="2666" actId="47"/>
        <pc:sldMkLst>
          <pc:docMk/>
          <pc:sldMk cId="3726482770" sldId="290"/>
        </pc:sldMkLst>
        <pc:picChg chg="del">
          <ac:chgData name="Federico Carrara" userId="d39fc81f-07fc-4efa-85be-2848b2515d02" providerId="ADAL" clId="{71652F84-C64E-4CD0-A8EE-E7043F932924}" dt="2022-07-12T15:37:18.706" v="2665" actId="478"/>
          <ac:picMkLst>
            <pc:docMk/>
            <pc:sldMk cId="3726482770" sldId="290"/>
            <ac:picMk id="4" creationId="{5ADF251A-C432-5B61-C79E-3D3B0E7ADB2D}"/>
          </ac:picMkLst>
        </pc:picChg>
      </pc:sldChg>
      <pc:sldChg chg="delSp add del mod">
        <pc:chgData name="Federico Carrara" userId="d39fc81f-07fc-4efa-85be-2848b2515d02" providerId="ADAL" clId="{71652F84-C64E-4CD0-A8EE-E7043F932924}" dt="2022-07-12T15:37:24.442" v="2667" actId="47"/>
        <pc:sldMkLst>
          <pc:docMk/>
          <pc:sldMk cId="2584783782" sldId="291"/>
        </pc:sldMkLst>
        <pc:picChg chg="del">
          <ac:chgData name="Federico Carrara" userId="d39fc81f-07fc-4efa-85be-2848b2515d02" providerId="ADAL" clId="{71652F84-C64E-4CD0-A8EE-E7043F932924}" dt="2022-07-12T15:37:16.504" v="2664" actId="478"/>
          <ac:picMkLst>
            <pc:docMk/>
            <pc:sldMk cId="2584783782" sldId="291"/>
            <ac:picMk id="4" creationId="{5ADF251A-C432-5B61-C79E-3D3B0E7ADB2D}"/>
          </ac:picMkLst>
        </pc:picChg>
      </pc:sldChg>
      <pc:sldChg chg="addSp delSp modSp add mod">
        <pc:chgData name="Federico Carrara" userId="d39fc81f-07fc-4efa-85be-2848b2515d02" providerId="ADAL" clId="{71652F84-C64E-4CD0-A8EE-E7043F932924}" dt="2022-07-12T21:29:24.417" v="4410" actId="113"/>
        <pc:sldMkLst>
          <pc:docMk/>
          <pc:sldMk cId="3534803701" sldId="291"/>
        </pc:sldMkLst>
        <pc:spChg chg="mod">
          <ac:chgData name="Federico Carrara" userId="d39fc81f-07fc-4efa-85be-2848b2515d02" providerId="ADAL" clId="{71652F84-C64E-4CD0-A8EE-E7043F932924}" dt="2022-07-12T16:09:36.141" v="3503"/>
          <ac:spMkLst>
            <pc:docMk/>
            <pc:sldMk cId="3534803701" sldId="291"/>
            <ac:spMk id="2" creationId="{07A131D2-95D6-1D65-F94A-55A025E2C2EA}"/>
          </ac:spMkLst>
        </pc:spChg>
        <pc:spChg chg="mod">
          <ac:chgData name="Federico Carrara" userId="d39fc81f-07fc-4efa-85be-2848b2515d02" providerId="ADAL" clId="{71652F84-C64E-4CD0-A8EE-E7043F932924}" dt="2022-07-12T21:29:24.417" v="4410" actId="113"/>
          <ac:spMkLst>
            <pc:docMk/>
            <pc:sldMk cId="3534803701" sldId="291"/>
            <ac:spMk id="6" creationId="{2ADBB5C1-636E-15D0-8D95-3AF379DB33FC}"/>
          </ac:spMkLst>
        </pc:spChg>
        <pc:picChg chg="add mod">
          <ac:chgData name="Federico Carrara" userId="d39fc81f-07fc-4efa-85be-2848b2515d02" providerId="ADAL" clId="{71652F84-C64E-4CD0-A8EE-E7043F932924}" dt="2022-07-12T16:03:13.513" v="3236" actId="1076"/>
          <ac:picMkLst>
            <pc:docMk/>
            <pc:sldMk cId="3534803701" sldId="291"/>
            <ac:picMk id="4" creationId="{6555F17C-D61D-ECAE-CAF0-E3AEA4E1A464}"/>
          </ac:picMkLst>
        </pc:picChg>
        <pc:picChg chg="del">
          <ac:chgData name="Federico Carrara" userId="d39fc81f-07fc-4efa-85be-2848b2515d02" providerId="ADAL" clId="{71652F84-C64E-4CD0-A8EE-E7043F932924}" dt="2022-07-12T16:02:48.979" v="3228" actId="478"/>
          <ac:picMkLst>
            <pc:docMk/>
            <pc:sldMk cId="3534803701" sldId="291"/>
            <ac:picMk id="5" creationId="{D5FAE6D1-CE87-DA37-BB3F-9462B485FEFA}"/>
          </ac:picMkLst>
        </pc:picChg>
      </pc:sldChg>
      <pc:sldChg chg="addSp delSp modSp add mod modAnim">
        <pc:chgData name="Federico Carrara" userId="d39fc81f-07fc-4efa-85be-2848b2515d02" providerId="ADAL" clId="{71652F84-C64E-4CD0-A8EE-E7043F932924}" dt="2022-07-12T20:10:13.011" v="4161"/>
        <pc:sldMkLst>
          <pc:docMk/>
          <pc:sldMk cId="1390881165" sldId="292"/>
        </pc:sldMkLst>
        <pc:spChg chg="mod">
          <ac:chgData name="Federico Carrara" userId="d39fc81f-07fc-4efa-85be-2848b2515d02" providerId="ADAL" clId="{71652F84-C64E-4CD0-A8EE-E7043F932924}" dt="2022-07-12T16:09:54.264" v="3519"/>
          <ac:spMkLst>
            <pc:docMk/>
            <pc:sldMk cId="1390881165" sldId="292"/>
            <ac:spMk id="2" creationId="{07A131D2-95D6-1D65-F94A-55A025E2C2EA}"/>
          </ac:spMkLst>
        </pc:spChg>
        <pc:spChg chg="del mod">
          <ac:chgData name="Federico Carrara" userId="d39fc81f-07fc-4efa-85be-2848b2515d02" providerId="ADAL" clId="{71652F84-C64E-4CD0-A8EE-E7043F932924}" dt="2022-07-12T16:07:47.327" v="3471" actId="21"/>
          <ac:spMkLst>
            <pc:docMk/>
            <pc:sldMk cId="1390881165" sldId="292"/>
            <ac:spMk id="6" creationId="{2ADBB5C1-636E-15D0-8D95-3AF379DB33FC}"/>
          </ac:spMkLst>
        </pc:spChg>
        <pc:spChg chg="add mod">
          <ac:chgData name="Federico Carrara" userId="d39fc81f-07fc-4efa-85be-2848b2515d02" providerId="ADAL" clId="{71652F84-C64E-4CD0-A8EE-E7043F932924}" dt="2022-07-12T16:11:02.646" v="3554" actId="1036"/>
          <ac:spMkLst>
            <pc:docMk/>
            <pc:sldMk cId="1390881165" sldId="292"/>
            <ac:spMk id="7" creationId="{49A63220-92CE-F5E1-8393-2FCD76ECEA25}"/>
          </ac:spMkLst>
        </pc:spChg>
        <pc:picChg chg="add mod">
          <ac:chgData name="Federico Carrara" userId="d39fc81f-07fc-4efa-85be-2848b2515d02" providerId="ADAL" clId="{71652F84-C64E-4CD0-A8EE-E7043F932924}" dt="2022-07-12T16:11:03.542" v="3557" actId="1036"/>
          <ac:picMkLst>
            <pc:docMk/>
            <pc:sldMk cId="1390881165" sldId="292"/>
            <ac:picMk id="4" creationId="{02D9FBBA-704F-58AB-3E08-23D8DB49E48C}"/>
          </ac:picMkLst>
        </pc:picChg>
        <pc:picChg chg="del">
          <ac:chgData name="Federico Carrara" userId="d39fc81f-07fc-4efa-85be-2848b2515d02" providerId="ADAL" clId="{71652F84-C64E-4CD0-A8EE-E7043F932924}" dt="2022-07-12T16:09:58.923" v="3520" actId="478"/>
          <ac:picMkLst>
            <pc:docMk/>
            <pc:sldMk cId="1390881165" sldId="292"/>
            <ac:picMk id="5" creationId="{D5FAE6D1-CE87-DA37-BB3F-9462B485FEFA}"/>
          </ac:picMkLst>
        </pc:picChg>
      </pc:sldChg>
      <pc:sldChg chg="add del">
        <pc:chgData name="Federico Carrara" userId="d39fc81f-07fc-4efa-85be-2848b2515d02" providerId="ADAL" clId="{71652F84-C64E-4CD0-A8EE-E7043F932924}" dt="2022-07-12T16:09:15.410" v="3501" actId="47"/>
        <pc:sldMkLst>
          <pc:docMk/>
          <pc:sldMk cId="327440918" sldId="293"/>
        </pc:sldMkLst>
      </pc:sldChg>
      <pc:sldChg chg="addSp delSp modSp add mod ord delAnim modAnim modShow">
        <pc:chgData name="Federico Carrara" userId="d39fc81f-07fc-4efa-85be-2848b2515d02" providerId="ADAL" clId="{71652F84-C64E-4CD0-A8EE-E7043F932924}" dt="2022-07-12T19:50:58.233" v="4046" actId="729"/>
        <pc:sldMkLst>
          <pc:docMk/>
          <pc:sldMk cId="2755409807" sldId="296"/>
        </pc:sldMkLst>
        <pc:spChg chg="mod">
          <ac:chgData name="Federico Carrara" userId="d39fc81f-07fc-4efa-85be-2848b2515d02" providerId="ADAL" clId="{71652F84-C64E-4CD0-A8EE-E7043F932924}" dt="2022-07-12T16:09:45.334" v="3518" actId="20577"/>
          <ac:spMkLst>
            <pc:docMk/>
            <pc:sldMk cId="2755409807" sldId="296"/>
            <ac:spMk id="2" creationId="{07A131D2-95D6-1D65-F94A-55A025E2C2EA}"/>
          </ac:spMkLst>
        </pc:spChg>
        <pc:spChg chg="del">
          <ac:chgData name="Federico Carrara" userId="d39fc81f-07fc-4efa-85be-2848b2515d02" providerId="ADAL" clId="{71652F84-C64E-4CD0-A8EE-E7043F932924}" dt="2022-07-12T19:40:03.616" v="3676" actId="478"/>
          <ac:spMkLst>
            <pc:docMk/>
            <pc:sldMk cId="2755409807" sldId="296"/>
            <ac:spMk id="3" creationId="{93AB99B8-4CF8-B593-2C26-1127C3D9EB2C}"/>
          </ac:spMkLst>
        </pc:spChg>
        <pc:spChg chg="mod">
          <ac:chgData name="Federico Carrara" userId="d39fc81f-07fc-4efa-85be-2848b2515d02" providerId="ADAL" clId="{71652F84-C64E-4CD0-A8EE-E7043F932924}" dt="2022-07-12T16:07:03.275" v="3429" actId="207"/>
          <ac:spMkLst>
            <pc:docMk/>
            <pc:sldMk cId="2755409807" sldId="296"/>
            <ac:spMk id="5" creationId="{F0842EAD-7F84-A15F-6406-819D4609C3E5}"/>
          </ac:spMkLst>
        </pc:spChg>
        <pc:spChg chg="mod">
          <ac:chgData name="Federico Carrara" userId="d39fc81f-07fc-4efa-85be-2848b2515d02" providerId="ADAL" clId="{71652F84-C64E-4CD0-A8EE-E7043F932924}" dt="2022-07-12T19:40:12.543" v="3678" actId="1076"/>
          <ac:spMkLst>
            <pc:docMk/>
            <pc:sldMk cId="2755409807" sldId="296"/>
            <ac:spMk id="6" creationId="{D946FF6C-26E6-D648-1CC8-7C19A917A075}"/>
          </ac:spMkLst>
        </pc:spChg>
        <pc:spChg chg="add del mod">
          <ac:chgData name="Federico Carrara" userId="d39fc81f-07fc-4efa-85be-2848b2515d02" providerId="ADAL" clId="{71652F84-C64E-4CD0-A8EE-E7043F932924}" dt="2022-07-12T16:10:47.907" v="3537" actId="21"/>
          <ac:spMkLst>
            <pc:docMk/>
            <pc:sldMk cId="2755409807" sldId="296"/>
            <ac:spMk id="7" creationId="{D65973F2-6A31-025B-E2EB-F13226AFC461}"/>
          </ac:spMkLst>
        </pc:spChg>
        <pc:spChg chg="add mod">
          <ac:chgData name="Federico Carrara" userId="d39fc81f-07fc-4efa-85be-2848b2515d02" providerId="ADAL" clId="{71652F84-C64E-4CD0-A8EE-E7043F932924}" dt="2022-07-12T19:46:26.359" v="3875" actId="20577"/>
          <ac:spMkLst>
            <pc:docMk/>
            <pc:sldMk cId="2755409807" sldId="296"/>
            <ac:spMk id="7" creationId="{F2BCD630-2EF0-01E7-7C52-5E523DDC3C9B}"/>
          </ac:spMkLst>
        </pc:spChg>
        <pc:spChg chg="del">
          <ac:chgData name="Federico Carrara" userId="d39fc81f-07fc-4efa-85be-2848b2515d02" providerId="ADAL" clId="{71652F84-C64E-4CD0-A8EE-E7043F932924}" dt="2022-07-12T16:07:23.559" v="3434" actId="478"/>
          <ac:spMkLst>
            <pc:docMk/>
            <pc:sldMk cId="2755409807" sldId="296"/>
            <ac:spMk id="8" creationId="{70F21B74-1DF8-E3C6-A6F8-267EEA99C5AE}"/>
          </ac:spMkLst>
        </pc:spChg>
      </pc:sldChg>
      <pc:sldChg chg="delSp modSp mod delAnim">
        <pc:chgData name="Federico Carrara" userId="d39fc81f-07fc-4efa-85be-2848b2515d02" providerId="ADAL" clId="{71652F84-C64E-4CD0-A8EE-E7043F932924}" dt="2022-07-12T21:17:57.101" v="4245" actId="478"/>
        <pc:sldMkLst>
          <pc:docMk/>
          <pc:sldMk cId="102327906" sldId="297"/>
        </pc:sldMkLst>
        <pc:spChg chg="mod">
          <ac:chgData name="Federico Carrara" userId="d39fc81f-07fc-4efa-85be-2848b2515d02" providerId="ADAL" clId="{71652F84-C64E-4CD0-A8EE-E7043F932924}" dt="2022-07-12T21:17:49.148" v="4243" actId="5793"/>
          <ac:spMkLst>
            <pc:docMk/>
            <pc:sldMk cId="102327906" sldId="297"/>
            <ac:spMk id="3" creationId="{046B0C04-3046-3ED3-2D69-0B3D02373820}"/>
          </ac:spMkLst>
        </pc:spChg>
        <pc:spChg chg="del mod">
          <ac:chgData name="Federico Carrara" userId="d39fc81f-07fc-4efa-85be-2848b2515d02" providerId="ADAL" clId="{71652F84-C64E-4CD0-A8EE-E7043F932924}" dt="2022-07-12T21:17:57.101" v="4245" actId="478"/>
          <ac:spMkLst>
            <pc:docMk/>
            <pc:sldMk cId="102327906" sldId="297"/>
            <ac:spMk id="5" creationId="{9C4CE7FE-18C0-4F90-BD2A-B036FDF50895}"/>
          </ac:spMkLst>
        </pc:spChg>
      </pc:sldChg>
      <pc:sldChg chg="modSp add mod">
        <pc:chgData name="Federico Carrara" userId="d39fc81f-07fc-4efa-85be-2848b2515d02" providerId="ADAL" clId="{71652F84-C64E-4CD0-A8EE-E7043F932924}" dt="2022-07-12T19:51:57.459" v="4075" actId="1076"/>
        <pc:sldMkLst>
          <pc:docMk/>
          <pc:sldMk cId="3524707745" sldId="298"/>
        </pc:sldMkLst>
        <pc:spChg chg="mod">
          <ac:chgData name="Federico Carrara" userId="d39fc81f-07fc-4efa-85be-2848b2515d02" providerId="ADAL" clId="{71652F84-C64E-4CD0-A8EE-E7043F932924}" dt="2022-07-12T19:51:52.456" v="4074" actId="403"/>
          <ac:spMkLst>
            <pc:docMk/>
            <pc:sldMk cId="3524707745" sldId="298"/>
            <ac:spMk id="5" creationId="{F0842EAD-7F84-A15F-6406-819D4609C3E5}"/>
          </ac:spMkLst>
        </pc:spChg>
        <pc:spChg chg="mod">
          <ac:chgData name="Federico Carrara" userId="d39fc81f-07fc-4efa-85be-2848b2515d02" providerId="ADAL" clId="{71652F84-C64E-4CD0-A8EE-E7043F932924}" dt="2022-07-12T19:51:57.459" v="4075" actId="1076"/>
          <ac:spMkLst>
            <pc:docMk/>
            <pc:sldMk cId="3524707745" sldId="298"/>
            <ac:spMk id="7" creationId="{F2BCD630-2EF0-01E7-7C52-5E523DDC3C9B}"/>
          </ac:spMkLst>
        </pc:spChg>
      </pc:sldChg>
      <pc:sldChg chg="new del">
        <pc:chgData name="Federico Carrara" userId="d39fc81f-07fc-4efa-85be-2848b2515d02" providerId="ADAL" clId="{71652F84-C64E-4CD0-A8EE-E7043F932924}" dt="2022-07-12T20:10:42.054" v="4163" actId="680"/>
        <pc:sldMkLst>
          <pc:docMk/>
          <pc:sldMk cId="1334827374" sldId="299"/>
        </pc:sldMkLst>
      </pc:sldChg>
      <pc:sldChg chg="addSp delSp modSp add mod delAnim modAnim">
        <pc:chgData name="Federico Carrara" userId="d39fc81f-07fc-4efa-85be-2848b2515d02" providerId="ADAL" clId="{71652F84-C64E-4CD0-A8EE-E7043F932924}" dt="2022-07-12T21:25:36.885" v="4376"/>
        <pc:sldMkLst>
          <pc:docMk/>
          <pc:sldMk cId="3661601925" sldId="299"/>
        </pc:sldMkLst>
        <pc:spChg chg="add mod">
          <ac:chgData name="Federico Carrara" userId="d39fc81f-07fc-4efa-85be-2848b2515d02" providerId="ADAL" clId="{71652F84-C64E-4CD0-A8EE-E7043F932924}" dt="2022-07-12T21:25:22.913" v="4375" actId="1076"/>
          <ac:spMkLst>
            <pc:docMk/>
            <pc:sldMk cId="3661601925" sldId="299"/>
            <ac:spMk id="3" creationId="{6320C8F2-97F6-78FD-EFCE-AEE094CD252F}"/>
          </ac:spMkLst>
        </pc:spChg>
        <pc:spChg chg="mod">
          <ac:chgData name="Federico Carrara" userId="d39fc81f-07fc-4efa-85be-2848b2515d02" providerId="ADAL" clId="{71652F84-C64E-4CD0-A8EE-E7043F932924}" dt="2022-07-12T21:14:55.302" v="4227" actId="1035"/>
          <ac:spMkLst>
            <pc:docMk/>
            <pc:sldMk cId="3661601925" sldId="299"/>
            <ac:spMk id="5" creationId="{FABCE446-A504-3BF4-F300-FD15F6B4A3AF}"/>
          </ac:spMkLst>
        </pc:spChg>
        <pc:spChg chg="mod">
          <ac:chgData name="Federico Carrara" userId="d39fc81f-07fc-4efa-85be-2848b2515d02" providerId="ADAL" clId="{71652F84-C64E-4CD0-A8EE-E7043F932924}" dt="2022-07-12T21:14:55.302" v="4227" actId="1035"/>
          <ac:spMkLst>
            <pc:docMk/>
            <pc:sldMk cId="3661601925" sldId="299"/>
            <ac:spMk id="11" creationId="{967CF022-7491-BBEE-989C-E1342D5E949A}"/>
          </ac:spMkLst>
        </pc:spChg>
        <pc:spChg chg="del">
          <ac:chgData name="Federico Carrara" userId="d39fc81f-07fc-4efa-85be-2848b2515d02" providerId="ADAL" clId="{71652F84-C64E-4CD0-A8EE-E7043F932924}" dt="2022-07-12T20:57:33.359" v="4165" actId="478"/>
          <ac:spMkLst>
            <pc:docMk/>
            <pc:sldMk cId="3661601925" sldId="299"/>
            <ac:spMk id="16" creationId="{75426106-9CC1-A59B-BFFC-005FD999A1B5}"/>
          </ac:spMkLst>
        </pc:spChg>
        <pc:spChg chg="del">
          <ac:chgData name="Federico Carrara" userId="d39fc81f-07fc-4efa-85be-2848b2515d02" providerId="ADAL" clId="{71652F84-C64E-4CD0-A8EE-E7043F932924}" dt="2022-07-12T20:57:33.359" v="4165" actId="478"/>
          <ac:spMkLst>
            <pc:docMk/>
            <pc:sldMk cId="3661601925" sldId="299"/>
            <ac:spMk id="17" creationId="{C461A24B-3C57-556E-21FA-D6BBE9A6DDB6}"/>
          </ac:spMkLst>
        </pc:spChg>
        <pc:spChg chg="del">
          <ac:chgData name="Federico Carrara" userId="d39fc81f-07fc-4efa-85be-2848b2515d02" providerId="ADAL" clId="{71652F84-C64E-4CD0-A8EE-E7043F932924}" dt="2022-07-12T20:57:33.359" v="4165" actId="478"/>
          <ac:spMkLst>
            <pc:docMk/>
            <pc:sldMk cId="3661601925" sldId="299"/>
            <ac:spMk id="18" creationId="{F1922005-908B-2FE2-311D-B882FB123FCC}"/>
          </ac:spMkLst>
        </pc:spChg>
        <pc:spChg chg="add mod">
          <ac:chgData name="Federico Carrara" userId="d39fc81f-07fc-4efa-85be-2848b2515d02" providerId="ADAL" clId="{71652F84-C64E-4CD0-A8EE-E7043F932924}" dt="2022-07-12T21:24:11.449" v="4351" actId="1076"/>
          <ac:spMkLst>
            <pc:docMk/>
            <pc:sldMk cId="3661601925" sldId="299"/>
            <ac:spMk id="19" creationId="{0728D4C1-9507-FDFC-01AF-8D2B328DE03A}"/>
          </ac:spMkLst>
        </pc:spChg>
        <pc:spChg chg="add mod">
          <ac:chgData name="Federico Carrara" userId="d39fc81f-07fc-4efa-85be-2848b2515d02" providerId="ADAL" clId="{71652F84-C64E-4CD0-A8EE-E7043F932924}" dt="2022-07-12T21:25:14.457" v="4374" actId="1076"/>
          <ac:spMkLst>
            <pc:docMk/>
            <pc:sldMk cId="3661601925" sldId="299"/>
            <ac:spMk id="20" creationId="{FBC404E8-D860-2390-3298-774E7867D536}"/>
          </ac:spMkLst>
        </pc:spChg>
        <pc:picChg chg="del">
          <ac:chgData name="Federico Carrara" userId="d39fc81f-07fc-4efa-85be-2848b2515d02" providerId="ADAL" clId="{71652F84-C64E-4CD0-A8EE-E7043F932924}" dt="2022-07-12T20:57:33.359" v="4165" actId="478"/>
          <ac:picMkLst>
            <pc:docMk/>
            <pc:sldMk cId="3661601925" sldId="299"/>
            <ac:picMk id="8" creationId="{D4D87D8F-B9C3-3F21-CA60-DE620F2065B1}"/>
          </ac:picMkLst>
        </pc:picChg>
        <pc:picChg chg="mod">
          <ac:chgData name="Federico Carrara" userId="d39fc81f-07fc-4efa-85be-2848b2515d02" providerId="ADAL" clId="{71652F84-C64E-4CD0-A8EE-E7043F932924}" dt="2022-07-12T21:14:55.302" v="4227" actId="1035"/>
          <ac:picMkLst>
            <pc:docMk/>
            <pc:sldMk cId="3661601925" sldId="299"/>
            <ac:picMk id="10" creationId="{F7D80179-CCC1-F605-19B8-A58A080770F7}"/>
          </ac:picMkLst>
        </pc:picChg>
        <pc:picChg chg="del">
          <ac:chgData name="Federico Carrara" userId="d39fc81f-07fc-4efa-85be-2848b2515d02" providerId="ADAL" clId="{71652F84-C64E-4CD0-A8EE-E7043F932924}" dt="2022-07-12T20:57:33.359" v="4165" actId="478"/>
          <ac:picMkLst>
            <pc:docMk/>
            <pc:sldMk cId="3661601925" sldId="299"/>
            <ac:picMk id="14" creationId="{7750AA1F-2460-C040-BDC9-F1D7B9A2F7D2}"/>
          </ac:picMkLst>
        </pc:picChg>
        <pc:cxnChg chg="mod">
          <ac:chgData name="Federico Carrara" userId="d39fc81f-07fc-4efa-85be-2848b2515d02" providerId="ADAL" clId="{71652F84-C64E-4CD0-A8EE-E7043F932924}" dt="2022-07-12T21:14:55.302" v="4227" actId="1035"/>
          <ac:cxnSpMkLst>
            <pc:docMk/>
            <pc:sldMk cId="3661601925" sldId="299"/>
            <ac:cxnSpMk id="4" creationId="{801C263C-995A-4555-6DE9-87CE777A34D6}"/>
          </ac:cxnSpMkLst>
        </pc:cxnChg>
        <pc:cxnChg chg="mod">
          <ac:chgData name="Federico Carrara" userId="d39fc81f-07fc-4efa-85be-2848b2515d02" providerId="ADAL" clId="{71652F84-C64E-4CD0-A8EE-E7043F932924}" dt="2022-07-12T21:14:55.302" v="4227" actId="1035"/>
          <ac:cxnSpMkLst>
            <pc:docMk/>
            <pc:sldMk cId="3661601925" sldId="299"/>
            <ac:cxnSpMk id="13" creationId="{4CF78BB7-2C19-1CB4-0815-BCEAB91BDA9D}"/>
          </ac:cxnSpMkLst>
        </pc:cxnChg>
      </pc:sldChg>
      <pc:sldChg chg="addSp delSp modSp add mod">
        <pc:chgData name="Federico Carrara" userId="d39fc81f-07fc-4efa-85be-2848b2515d02" providerId="ADAL" clId="{71652F84-C64E-4CD0-A8EE-E7043F932924}" dt="2022-07-12T21:18:38.114" v="4291" actId="1076"/>
        <pc:sldMkLst>
          <pc:docMk/>
          <pc:sldMk cId="401878141" sldId="300"/>
        </pc:sldMkLst>
        <pc:spChg chg="del">
          <ac:chgData name="Federico Carrara" userId="d39fc81f-07fc-4efa-85be-2848b2515d02" providerId="ADAL" clId="{71652F84-C64E-4CD0-A8EE-E7043F932924}" dt="2022-07-12T21:18:03.750" v="4247" actId="478"/>
          <ac:spMkLst>
            <pc:docMk/>
            <pc:sldMk cId="401878141" sldId="300"/>
            <ac:spMk id="2" creationId="{1FB0F0D0-B6AF-2FDA-73DD-E61C445F2C16}"/>
          </ac:spMkLst>
        </pc:spChg>
        <pc:spChg chg="mod">
          <ac:chgData name="Federico Carrara" userId="d39fc81f-07fc-4efa-85be-2848b2515d02" providerId="ADAL" clId="{71652F84-C64E-4CD0-A8EE-E7043F932924}" dt="2022-07-12T21:18:38.114" v="4291" actId="1076"/>
          <ac:spMkLst>
            <pc:docMk/>
            <pc:sldMk cId="401878141" sldId="300"/>
            <ac:spMk id="3" creationId="{046B0C04-3046-3ED3-2D69-0B3D02373820}"/>
          </ac:spMkLst>
        </pc:spChg>
        <pc:spChg chg="add del mod">
          <ac:chgData name="Federico Carrara" userId="d39fc81f-07fc-4efa-85be-2848b2515d02" providerId="ADAL" clId="{71652F84-C64E-4CD0-A8EE-E7043F932924}" dt="2022-07-12T21:18:06.589" v="4248" actId="478"/>
          <ac:spMkLst>
            <pc:docMk/>
            <pc:sldMk cId="401878141" sldId="300"/>
            <ac:spMk id="6" creationId="{7F19518A-1E29-7C0D-7484-02CAA1F144A6}"/>
          </ac:spMkLst>
        </pc:spChg>
      </pc:sldChg>
    </pc:docChg>
  </pc:docChgLst>
  <pc:docChgLst>
    <pc:chgData name="Iacopo Zinno" userId="fe7f9a28-2f34-4265-889f-48e37f994240" providerId="ADAL" clId="{E1DC5488-0E11-43BA-A917-14EECFC05F23}"/>
    <pc:docChg chg="undo custSel addSld delSld modSld addMainMaster delMainMaster modMainMaster">
      <pc:chgData name="Iacopo Zinno" userId="fe7f9a28-2f34-4265-889f-48e37f994240" providerId="ADAL" clId="{E1DC5488-0E11-43BA-A917-14EECFC05F23}" dt="2022-07-12T18:57:21.373" v="3241" actId="1036"/>
      <pc:docMkLst>
        <pc:docMk/>
      </pc:docMkLst>
      <pc:sldChg chg="modSp mod">
        <pc:chgData name="Iacopo Zinno" userId="fe7f9a28-2f34-4265-889f-48e37f994240" providerId="ADAL" clId="{E1DC5488-0E11-43BA-A917-14EECFC05F23}" dt="2022-07-12T18:39:25.612" v="2932" actId="1036"/>
        <pc:sldMkLst>
          <pc:docMk/>
          <pc:sldMk cId="2931714677" sldId="258"/>
        </pc:sldMkLst>
        <pc:spChg chg="mod">
          <ac:chgData name="Iacopo Zinno" userId="fe7f9a28-2f34-4265-889f-48e37f994240" providerId="ADAL" clId="{E1DC5488-0E11-43BA-A917-14EECFC05F23}" dt="2022-07-12T18:39:25.612" v="2932" actId="1036"/>
          <ac:spMkLst>
            <pc:docMk/>
            <pc:sldMk cId="2931714677" sldId="258"/>
            <ac:spMk id="9" creationId="{57A4FBDD-6C32-B521-741B-18F10199E921}"/>
          </ac:spMkLst>
        </pc:spChg>
      </pc:sldChg>
      <pc:sldChg chg="addSp modSp mod">
        <pc:chgData name="Iacopo Zinno" userId="fe7f9a28-2f34-4265-889f-48e37f994240" providerId="ADAL" clId="{E1DC5488-0E11-43BA-A917-14EECFC05F23}" dt="2022-07-12T18:50:04.808" v="3094" actId="29295"/>
        <pc:sldMkLst>
          <pc:docMk/>
          <pc:sldMk cId="3938196616" sldId="265"/>
        </pc:sldMkLst>
        <pc:spChg chg="mod">
          <ac:chgData name="Iacopo Zinno" userId="fe7f9a28-2f34-4265-889f-48e37f994240" providerId="ADAL" clId="{E1DC5488-0E11-43BA-A917-14EECFC05F23}" dt="2022-07-12T18:38:53.841" v="2927" actId="1036"/>
          <ac:spMkLst>
            <pc:docMk/>
            <pc:sldMk cId="3938196616" sldId="265"/>
            <ac:spMk id="2" creationId="{00000000-0000-0000-0000-000000000000}"/>
          </ac:spMkLst>
        </pc:spChg>
        <pc:spChg chg="mod">
          <ac:chgData name="Iacopo Zinno" userId="fe7f9a28-2f34-4265-889f-48e37f994240" providerId="ADAL" clId="{E1DC5488-0E11-43BA-A917-14EECFC05F23}" dt="2022-07-12T18:46:27.550" v="2969" actId="1035"/>
          <ac:spMkLst>
            <pc:docMk/>
            <pc:sldMk cId="3938196616" sldId="265"/>
            <ac:spMk id="22" creationId="{8376A16E-BB98-578C-3F51-B0E7C3E6495C}"/>
          </ac:spMkLst>
        </pc:spChg>
        <pc:spChg chg="mod">
          <ac:chgData name="Iacopo Zinno" userId="fe7f9a28-2f34-4265-889f-48e37f994240" providerId="ADAL" clId="{E1DC5488-0E11-43BA-A917-14EECFC05F23}" dt="2022-07-12T18:47:04.533" v="2978" actId="1038"/>
          <ac:spMkLst>
            <pc:docMk/>
            <pc:sldMk cId="3938196616" sldId="265"/>
            <ac:spMk id="26" creationId="{8C5658E0-E364-CDB8-A69C-6AA82E5AA134}"/>
          </ac:spMkLst>
        </pc:spChg>
        <pc:spChg chg="mod">
          <ac:chgData name="Iacopo Zinno" userId="fe7f9a28-2f34-4265-889f-48e37f994240" providerId="ADAL" clId="{E1DC5488-0E11-43BA-A917-14EECFC05F23}" dt="2022-07-12T18:47:04.533" v="2978" actId="1038"/>
          <ac:spMkLst>
            <pc:docMk/>
            <pc:sldMk cId="3938196616" sldId="265"/>
            <ac:spMk id="29" creationId="{09B57A4C-F17A-4550-4977-2C478F43EBF0}"/>
          </ac:spMkLst>
        </pc:spChg>
        <pc:picChg chg="add mod ord">
          <ac:chgData name="Iacopo Zinno" userId="fe7f9a28-2f34-4265-889f-48e37f994240" providerId="ADAL" clId="{E1DC5488-0E11-43BA-A917-14EECFC05F23}" dt="2022-07-12T18:50:04.808" v="3094" actId="29295"/>
          <ac:picMkLst>
            <pc:docMk/>
            <pc:sldMk cId="3938196616" sldId="265"/>
            <ac:picMk id="11" creationId="{69FCF494-7B23-5DA1-FF24-A4E49B656B01}"/>
          </ac:picMkLst>
        </pc:picChg>
        <pc:picChg chg="mod">
          <ac:chgData name="Iacopo Zinno" userId="fe7f9a28-2f34-4265-889f-48e37f994240" providerId="ADAL" clId="{E1DC5488-0E11-43BA-A917-14EECFC05F23}" dt="2022-07-12T18:47:04.533" v="2978" actId="1038"/>
          <ac:picMkLst>
            <pc:docMk/>
            <pc:sldMk cId="3938196616" sldId="265"/>
            <ac:picMk id="21" creationId="{85FCFB22-DDD2-917A-36B6-1E7D061EEAA3}"/>
          </ac:picMkLst>
        </pc:picChg>
        <pc:picChg chg="mod">
          <ac:chgData name="Iacopo Zinno" userId="fe7f9a28-2f34-4265-889f-48e37f994240" providerId="ADAL" clId="{E1DC5488-0E11-43BA-A917-14EECFC05F23}" dt="2022-07-12T18:46:09.833" v="2968" actId="1037"/>
          <ac:picMkLst>
            <pc:docMk/>
            <pc:sldMk cId="3938196616" sldId="265"/>
            <ac:picMk id="1034" creationId="{E638B908-FFDA-324E-D656-6778225E7DED}"/>
          </ac:picMkLst>
        </pc:picChg>
      </pc:sldChg>
      <pc:sldChg chg="modSp mod">
        <pc:chgData name="Iacopo Zinno" userId="fe7f9a28-2f34-4265-889f-48e37f994240" providerId="ADAL" clId="{E1DC5488-0E11-43BA-A917-14EECFC05F23}" dt="2022-07-12T18:40:46.517" v="2940" actId="20577"/>
        <pc:sldMkLst>
          <pc:docMk/>
          <pc:sldMk cId="1275579562" sldId="266"/>
        </pc:sldMkLst>
        <pc:spChg chg="mod">
          <ac:chgData name="Iacopo Zinno" userId="fe7f9a28-2f34-4265-889f-48e37f994240" providerId="ADAL" clId="{E1DC5488-0E11-43BA-A917-14EECFC05F23}" dt="2022-07-12T18:40:46.517" v="2940" actId="20577"/>
          <ac:spMkLst>
            <pc:docMk/>
            <pc:sldMk cId="1275579562" sldId="266"/>
            <ac:spMk id="9" creationId="{AD690576-60E0-4168-904E-69E8BBDD5FF7}"/>
          </ac:spMkLst>
        </pc:spChg>
        <pc:spChg chg="mod">
          <ac:chgData name="Iacopo Zinno" userId="fe7f9a28-2f34-4265-889f-48e37f994240" providerId="ADAL" clId="{E1DC5488-0E11-43BA-A917-14EECFC05F23}" dt="2022-07-12T17:46:40.495" v="1777" actId="1076"/>
          <ac:spMkLst>
            <pc:docMk/>
            <pc:sldMk cId="1275579562" sldId="266"/>
            <ac:spMk id="25" creationId="{DAB3E485-EF6D-4739-96FE-91977FCB1416}"/>
          </ac:spMkLst>
        </pc:spChg>
        <pc:picChg chg="mod">
          <ac:chgData name="Iacopo Zinno" userId="fe7f9a28-2f34-4265-889f-48e37f994240" providerId="ADAL" clId="{E1DC5488-0E11-43BA-A917-14EECFC05F23}" dt="2022-07-12T17:45:16.631" v="1765" actId="1076"/>
          <ac:picMkLst>
            <pc:docMk/>
            <pc:sldMk cId="1275579562" sldId="266"/>
            <ac:picMk id="6" creationId="{180541AC-7ADB-43F7-A9BB-4C4EDE992BF6}"/>
          </ac:picMkLst>
        </pc:picChg>
        <pc:picChg chg="mod">
          <ac:chgData name="Iacopo Zinno" userId="fe7f9a28-2f34-4265-889f-48e37f994240" providerId="ADAL" clId="{E1DC5488-0E11-43BA-A917-14EECFC05F23}" dt="2022-07-12T17:46:40.046" v="1776" actId="1076"/>
          <ac:picMkLst>
            <pc:docMk/>
            <pc:sldMk cId="1275579562" sldId="266"/>
            <ac:picMk id="23" creationId="{6076315A-40F5-4A6C-B220-15E82C7BF039}"/>
          </ac:picMkLst>
        </pc:picChg>
        <pc:picChg chg="mod">
          <ac:chgData name="Iacopo Zinno" userId="fe7f9a28-2f34-4265-889f-48e37f994240" providerId="ADAL" clId="{E1DC5488-0E11-43BA-A917-14EECFC05F23}" dt="2022-07-12T17:46:52.347" v="1780" actId="1076"/>
          <ac:picMkLst>
            <pc:docMk/>
            <pc:sldMk cId="1275579562" sldId="266"/>
            <ac:picMk id="6146" creationId="{C3B28C23-029A-B081-3BD9-6F991DEF2373}"/>
          </ac:picMkLst>
        </pc:picChg>
      </pc:sldChg>
      <pc:sldChg chg="addSp delSp modSp mod">
        <pc:chgData name="Iacopo Zinno" userId="fe7f9a28-2f34-4265-889f-48e37f994240" providerId="ADAL" clId="{E1DC5488-0E11-43BA-A917-14EECFC05F23}" dt="2022-07-12T18:40:14.503" v="2937" actId="27636"/>
        <pc:sldMkLst>
          <pc:docMk/>
          <pc:sldMk cId="1072003458" sldId="267"/>
        </pc:sldMkLst>
        <pc:spChg chg="add del mod">
          <ac:chgData name="Iacopo Zinno" userId="fe7f9a28-2f34-4265-889f-48e37f994240" providerId="ADAL" clId="{E1DC5488-0E11-43BA-A917-14EECFC05F23}" dt="2022-07-12T18:32:06.573" v="2872" actId="478"/>
          <ac:spMkLst>
            <pc:docMk/>
            <pc:sldMk cId="1072003458" sldId="267"/>
            <ac:spMk id="3" creationId="{B78CA3EA-A327-6F52-944A-FC918CF8C415}"/>
          </ac:spMkLst>
        </pc:spChg>
        <pc:spChg chg="mod">
          <ac:chgData name="Iacopo Zinno" userId="fe7f9a28-2f34-4265-889f-48e37f994240" providerId="ADAL" clId="{E1DC5488-0E11-43BA-A917-14EECFC05F23}" dt="2022-07-12T18:33:08.908" v="2879" actId="1036"/>
          <ac:spMkLst>
            <pc:docMk/>
            <pc:sldMk cId="1072003458" sldId="267"/>
            <ac:spMk id="8" creationId="{D4B87D8E-78EF-46FE-A9A1-77F3120E7450}"/>
          </ac:spMkLst>
        </pc:spChg>
        <pc:spChg chg="add mod">
          <ac:chgData name="Iacopo Zinno" userId="fe7f9a28-2f34-4265-889f-48e37f994240" providerId="ADAL" clId="{E1DC5488-0E11-43BA-A917-14EECFC05F23}" dt="2022-07-12T18:40:14.503" v="2937" actId="27636"/>
          <ac:spMkLst>
            <pc:docMk/>
            <pc:sldMk cId="1072003458" sldId="267"/>
            <ac:spMk id="11" creationId="{E3D3E958-235B-3627-028B-259F42A4506A}"/>
          </ac:spMkLst>
        </pc:spChg>
        <pc:spChg chg="del mod">
          <ac:chgData name="Iacopo Zinno" userId="fe7f9a28-2f34-4265-889f-48e37f994240" providerId="ADAL" clId="{E1DC5488-0E11-43BA-A917-14EECFC05F23}" dt="2022-07-12T18:31:57.434" v="2869" actId="478"/>
          <ac:spMkLst>
            <pc:docMk/>
            <pc:sldMk cId="1072003458" sldId="267"/>
            <ac:spMk id="13" creationId="{ECC874B6-154C-4BF4-80C3-FFC40F4EEA31}"/>
          </ac:spMkLst>
        </pc:spChg>
        <pc:spChg chg="mod">
          <ac:chgData name="Iacopo Zinno" userId="fe7f9a28-2f34-4265-889f-48e37f994240" providerId="ADAL" clId="{E1DC5488-0E11-43BA-A917-14EECFC05F23}" dt="2022-07-12T18:33:08.908" v="2879" actId="1036"/>
          <ac:spMkLst>
            <pc:docMk/>
            <pc:sldMk cId="1072003458" sldId="267"/>
            <ac:spMk id="15" creationId="{E0C1994E-2D4D-4F14-895D-A278F8A5ADE4}"/>
          </ac:spMkLst>
        </pc:spChg>
        <pc:spChg chg="mod">
          <ac:chgData name="Iacopo Zinno" userId="fe7f9a28-2f34-4265-889f-48e37f994240" providerId="ADAL" clId="{E1DC5488-0E11-43BA-A917-14EECFC05F23}" dt="2022-07-12T18:33:08.908" v="2879" actId="1036"/>
          <ac:spMkLst>
            <pc:docMk/>
            <pc:sldMk cId="1072003458" sldId="267"/>
            <ac:spMk id="16" creationId="{8DAECFB9-F41C-4692-BF3B-ACA43901B3EE}"/>
          </ac:spMkLst>
        </pc:spChg>
        <pc:picChg chg="mod">
          <ac:chgData name="Iacopo Zinno" userId="fe7f9a28-2f34-4265-889f-48e37f994240" providerId="ADAL" clId="{E1DC5488-0E11-43BA-A917-14EECFC05F23}" dt="2022-07-12T18:33:08.908" v="2879" actId="1036"/>
          <ac:picMkLst>
            <pc:docMk/>
            <pc:sldMk cId="1072003458" sldId="267"/>
            <ac:picMk id="10" creationId="{00000000-0000-0000-0000-000000000000}"/>
          </ac:picMkLst>
        </pc:picChg>
      </pc:sldChg>
      <pc:sldChg chg="new del">
        <pc:chgData name="Iacopo Zinno" userId="fe7f9a28-2f34-4265-889f-48e37f994240" providerId="ADAL" clId="{E1DC5488-0E11-43BA-A917-14EECFC05F23}" dt="2022-07-12T13:11:29.520" v="3" actId="2696"/>
        <pc:sldMkLst>
          <pc:docMk/>
          <pc:sldMk cId="666295244" sldId="268"/>
        </pc:sldMkLst>
      </pc:sldChg>
      <pc:sldChg chg="addSp delSp modSp add del mod modAnim">
        <pc:chgData name="Iacopo Zinno" userId="fe7f9a28-2f34-4265-889f-48e37f994240" providerId="ADAL" clId="{E1DC5488-0E11-43BA-A917-14EECFC05F23}" dt="2022-07-12T15:12:34.514" v="688" actId="2696"/>
        <pc:sldMkLst>
          <pc:docMk/>
          <pc:sldMk cId="258908650" sldId="269"/>
        </pc:sldMkLst>
        <pc:spChg chg="add mod">
          <ac:chgData name="Iacopo Zinno" userId="fe7f9a28-2f34-4265-889f-48e37f994240" providerId="ADAL" clId="{E1DC5488-0E11-43BA-A917-14EECFC05F23}" dt="2022-07-12T13:29:59.026" v="56" actId="208"/>
          <ac:spMkLst>
            <pc:docMk/>
            <pc:sldMk cId="258908650" sldId="269"/>
            <ac:spMk id="2" creationId="{4E9AADEB-00E3-2427-9B63-DD23ABD9064B}"/>
          </ac:spMkLst>
        </pc:spChg>
        <pc:spChg chg="add mod">
          <ac:chgData name="Iacopo Zinno" userId="fe7f9a28-2f34-4265-889f-48e37f994240" providerId="ADAL" clId="{E1DC5488-0E11-43BA-A917-14EECFC05F23}" dt="2022-07-12T13:39:23.999" v="93" actId="692"/>
          <ac:spMkLst>
            <pc:docMk/>
            <pc:sldMk cId="258908650" sldId="269"/>
            <ac:spMk id="3" creationId="{C08729FB-370F-B79B-F12C-D295230F6678}"/>
          </ac:spMkLst>
        </pc:spChg>
        <pc:spChg chg="mod">
          <ac:chgData name="Iacopo Zinno" userId="fe7f9a28-2f34-4265-889f-48e37f994240" providerId="ADAL" clId="{E1DC5488-0E11-43BA-A917-14EECFC05F23}" dt="2022-07-12T13:37:05.534" v="75" actId="1076"/>
          <ac:spMkLst>
            <pc:docMk/>
            <pc:sldMk cId="258908650" sldId="269"/>
            <ac:spMk id="7" creationId="{2585BB80-F4E6-AB30-7062-BB5495270125}"/>
          </ac:spMkLst>
        </pc:spChg>
        <pc:spChg chg="add mod">
          <ac:chgData name="Iacopo Zinno" userId="fe7f9a28-2f34-4265-889f-48e37f994240" providerId="ADAL" clId="{E1DC5488-0E11-43BA-A917-14EECFC05F23}" dt="2022-07-12T13:37:15.078" v="77" actId="1076"/>
          <ac:spMkLst>
            <pc:docMk/>
            <pc:sldMk cId="258908650" sldId="269"/>
            <ac:spMk id="15" creationId="{3D174895-1EDE-934B-AD4A-37092A49E0BD}"/>
          </ac:spMkLst>
        </pc:spChg>
        <pc:spChg chg="add del mod">
          <ac:chgData name="Iacopo Zinno" userId="fe7f9a28-2f34-4265-889f-48e37f994240" providerId="ADAL" clId="{E1DC5488-0E11-43BA-A917-14EECFC05F23}" dt="2022-07-12T13:37:17.026" v="78" actId="478"/>
          <ac:spMkLst>
            <pc:docMk/>
            <pc:sldMk cId="258908650" sldId="269"/>
            <ac:spMk id="16" creationId="{DF13EF57-2F2E-8ABE-DE5D-D69BAC40253C}"/>
          </ac:spMkLst>
        </pc:spChg>
        <pc:spChg chg="add mod">
          <ac:chgData name="Iacopo Zinno" userId="fe7f9a28-2f34-4265-889f-48e37f994240" providerId="ADAL" clId="{E1DC5488-0E11-43BA-A917-14EECFC05F23}" dt="2022-07-12T13:38:09.076" v="83" actId="1076"/>
          <ac:spMkLst>
            <pc:docMk/>
            <pc:sldMk cId="258908650" sldId="269"/>
            <ac:spMk id="18" creationId="{E441D5E9-3508-87DC-DED6-96DD12C9C313}"/>
          </ac:spMkLst>
        </pc:spChg>
        <pc:spChg chg="mod">
          <ac:chgData name="Iacopo Zinno" userId="fe7f9a28-2f34-4265-889f-48e37f994240" providerId="ADAL" clId="{E1DC5488-0E11-43BA-A917-14EECFC05F23}" dt="2022-07-12T13:34:45.168" v="71" actId="1076"/>
          <ac:spMkLst>
            <pc:docMk/>
            <pc:sldMk cId="258908650" sldId="269"/>
            <ac:spMk id="23" creationId="{69573E38-82AA-BCA1-7B92-F58D7C008C74}"/>
          </ac:spMkLst>
        </pc:spChg>
      </pc:sldChg>
      <pc:sldChg chg="addSp modSp mod">
        <pc:chgData name="Iacopo Zinno" userId="fe7f9a28-2f34-4265-889f-48e37f994240" providerId="ADAL" clId="{E1DC5488-0E11-43BA-A917-14EECFC05F23}" dt="2022-07-12T18:50:16.903" v="3099" actId="29295"/>
        <pc:sldMkLst>
          <pc:docMk/>
          <pc:sldMk cId="364464310" sldId="271"/>
        </pc:sldMkLst>
        <pc:spChg chg="mod">
          <ac:chgData name="Iacopo Zinno" userId="fe7f9a28-2f34-4265-889f-48e37f994240" providerId="ADAL" clId="{E1DC5488-0E11-43BA-A917-14EECFC05F23}" dt="2022-07-12T18:40:36.484" v="2938" actId="255"/>
          <ac:spMkLst>
            <pc:docMk/>
            <pc:sldMk cId="364464310" sldId="271"/>
            <ac:spMk id="2" creationId="{00000000-0000-0000-0000-000000000000}"/>
          </ac:spMkLst>
        </pc:spChg>
        <pc:picChg chg="add mod ord">
          <ac:chgData name="Iacopo Zinno" userId="fe7f9a28-2f34-4265-889f-48e37f994240" providerId="ADAL" clId="{E1DC5488-0E11-43BA-A917-14EECFC05F23}" dt="2022-07-12T18:50:16.903" v="3099" actId="29295"/>
          <ac:picMkLst>
            <pc:docMk/>
            <pc:sldMk cId="364464310" sldId="271"/>
            <ac:picMk id="15" creationId="{69E5538B-8E72-11C0-5F03-0B58250E9F7B}"/>
          </ac:picMkLst>
        </pc:picChg>
      </pc:sldChg>
      <pc:sldChg chg="addSp delSp modSp mod modAnim">
        <pc:chgData name="Iacopo Zinno" userId="fe7f9a28-2f34-4265-889f-48e37f994240" providerId="ADAL" clId="{E1DC5488-0E11-43BA-A917-14EECFC05F23}" dt="2022-07-12T18:52:45.136" v="3135" actId="113"/>
        <pc:sldMkLst>
          <pc:docMk/>
          <pc:sldMk cId="3920288669" sldId="272"/>
        </pc:sldMkLst>
        <pc:spChg chg="add mod">
          <ac:chgData name="Iacopo Zinno" userId="fe7f9a28-2f34-4265-889f-48e37f994240" providerId="ADAL" clId="{E1DC5488-0E11-43BA-A917-14EECFC05F23}" dt="2022-07-12T14:39:14.699" v="483" actId="1076"/>
          <ac:spMkLst>
            <pc:docMk/>
            <pc:sldMk cId="3920288669" sldId="272"/>
            <ac:spMk id="2" creationId="{929FF26D-C905-B4F6-4B7C-CED44DF5C330}"/>
          </ac:spMkLst>
        </pc:spChg>
        <pc:spChg chg="add mod">
          <ac:chgData name="Iacopo Zinno" userId="fe7f9a28-2f34-4265-889f-48e37f994240" providerId="ADAL" clId="{E1DC5488-0E11-43BA-A917-14EECFC05F23}" dt="2022-07-12T14:40:09.831" v="492" actId="1037"/>
          <ac:spMkLst>
            <pc:docMk/>
            <pc:sldMk cId="3920288669" sldId="272"/>
            <ac:spMk id="6" creationId="{6A35AABE-502E-9441-F0FC-D8C68ECB3DBB}"/>
          </ac:spMkLst>
        </pc:spChg>
        <pc:spChg chg="mod">
          <ac:chgData name="Iacopo Zinno" userId="fe7f9a28-2f34-4265-889f-48e37f994240" providerId="ADAL" clId="{E1DC5488-0E11-43BA-A917-14EECFC05F23}" dt="2022-07-12T14:06:03.542" v="291" actId="1037"/>
          <ac:spMkLst>
            <pc:docMk/>
            <pc:sldMk cId="3920288669" sldId="272"/>
            <ac:spMk id="7" creationId="{B597D98A-B063-5E91-61B4-23C143B200D2}"/>
          </ac:spMkLst>
        </pc:spChg>
        <pc:spChg chg="add del mod">
          <ac:chgData name="Iacopo Zinno" userId="fe7f9a28-2f34-4265-889f-48e37f994240" providerId="ADAL" clId="{E1DC5488-0E11-43BA-A917-14EECFC05F23}" dt="2022-07-12T14:27:40.952" v="363" actId="478"/>
          <ac:spMkLst>
            <pc:docMk/>
            <pc:sldMk cId="3920288669" sldId="272"/>
            <ac:spMk id="8" creationId="{51AD4B0D-96AA-9A37-51E6-240EFADDFB9D}"/>
          </ac:spMkLst>
        </pc:spChg>
        <pc:spChg chg="add del mod">
          <ac:chgData name="Iacopo Zinno" userId="fe7f9a28-2f34-4265-889f-48e37f994240" providerId="ADAL" clId="{E1DC5488-0E11-43BA-A917-14EECFC05F23}" dt="2022-07-12T17:44:12.509" v="1761"/>
          <ac:spMkLst>
            <pc:docMk/>
            <pc:sldMk cId="3920288669" sldId="272"/>
            <ac:spMk id="8" creationId="{F9904900-648A-7093-12C6-46228FFEF816}"/>
          </ac:spMkLst>
        </pc:spChg>
        <pc:spChg chg="mod">
          <ac:chgData name="Iacopo Zinno" userId="fe7f9a28-2f34-4265-889f-48e37f994240" providerId="ADAL" clId="{E1DC5488-0E11-43BA-A917-14EECFC05F23}" dt="2022-07-12T18:40:06.359" v="2935" actId="255"/>
          <ac:spMkLst>
            <pc:docMk/>
            <pc:sldMk cId="3920288669" sldId="272"/>
            <ac:spMk id="9" creationId="{00000000-0000-0000-0000-000000000000}"/>
          </ac:spMkLst>
        </pc:spChg>
        <pc:spChg chg="add del mod">
          <ac:chgData name="Iacopo Zinno" userId="fe7f9a28-2f34-4265-889f-48e37f994240" providerId="ADAL" clId="{E1DC5488-0E11-43BA-A917-14EECFC05F23}" dt="2022-07-12T14:28:22.599" v="367" actId="478"/>
          <ac:spMkLst>
            <pc:docMk/>
            <pc:sldMk cId="3920288669" sldId="272"/>
            <ac:spMk id="10" creationId="{546FF70B-D4E8-79EE-B131-A648D184083C}"/>
          </ac:spMkLst>
        </pc:spChg>
        <pc:spChg chg="add mod">
          <ac:chgData name="Iacopo Zinno" userId="fe7f9a28-2f34-4265-889f-48e37f994240" providerId="ADAL" clId="{E1DC5488-0E11-43BA-A917-14EECFC05F23}" dt="2022-07-12T18:51:48.943" v="3125" actId="1035"/>
          <ac:spMkLst>
            <pc:docMk/>
            <pc:sldMk cId="3920288669" sldId="272"/>
            <ac:spMk id="10" creationId="{C06523E6-622E-948B-7763-5D4B0E3DA32D}"/>
          </ac:spMkLst>
        </pc:spChg>
        <pc:spChg chg="add mod">
          <ac:chgData name="Iacopo Zinno" userId="fe7f9a28-2f34-4265-889f-48e37f994240" providerId="ADAL" clId="{E1DC5488-0E11-43BA-A917-14EECFC05F23}" dt="2022-07-12T14:40:09.831" v="492" actId="1037"/>
          <ac:spMkLst>
            <pc:docMk/>
            <pc:sldMk cId="3920288669" sldId="272"/>
            <ac:spMk id="12" creationId="{CC71CD9C-92E3-16B4-FC23-AA1EEC615759}"/>
          </ac:spMkLst>
        </pc:spChg>
        <pc:spChg chg="add mod">
          <ac:chgData name="Iacopo Zinno" userId="fe7f9a28-2f34-4265-889f-48e37f994240" providerId="ADAL" clId="{E1DC5488-0E11-43BA-A917-14EECFC05F23}" dt="2022-07-12T14:40:09.831" v="492" actId="1037"/>
          <ac:spMkLst>
            <pc:docMk/>
            <pc:sldMk cId="3920288669" sldId="272"/>
            <ac:spMk id="16" creationId="{1E98CB5D-9B50-2271-1D50-B1E4ED3043C5}"/>
          </ac:spMkLst>
        </pc:spChg>
        <pc:spChg chg="add mod">
          <ac:chgData name="Iacopo Zinno" userId="fe7f9a28-2f34-4265-889f-48e37f994240" providerId="ADAL" clId="{E1DC5488-0E11-43BA-A917-14EECFC05F23}" dt="2022-07-12T17:54:43.218" v="1923" actId="1038"/>
          <ac:spMkLst>
            <pc:docMk/>
            <pc:sldMk cId="3920288669" sldId="272"/>
            <ac:spMk id="17" creationId="{83730480-AE53-F0C0-68B7-F4DBF7D5C8CB}"/>
          </ac:spMkLst>
        </pc:spChg>
        <pc:spChg chg="add mod">
          <ac:chgData name="Iacopo Zinno" userId="fe7f9a28-2f34-4265-889f-48e37f994240" providerId="ADAL" clId="{E1DC5488-0E11-43BA-A917-14EECFC05F23}" dt="2022-07-12T18:52:45.136" v="3135" actId="113"/>
          <ac:spMkLst>
            <pc:docMk/>
            <pc:sldMk cId="3920288669" sldId="272"/>
            <ac:spMk id="19" creationId="{ECD568D1-8809-3C3D-3B98-22EA15735272}"/>
          </ac:spMkLst>
        </pc:spChg>
        <pc:spChg chg="add mod">
          <ac:chgData name="Iacopo Zinno" userId="fe7f9a28-2f34-4265-889f-48e37f994240" providerId="ADAL" clId="{E1DC5488-0E11-43BA-A917-14EECFC05F23}" dt="2022-07-12T14:43:19.210" v="548" actId="1035"/>
          <ac:spMkLst>
            <pc:docMk/>
            <pc:sldMk cId="3920288669" sldId="272"/>
            <ac:spMk id="20" creationId="{84C36168-F0D0-A154-9E99-601A7D4D4612}"/>
          </ac:spMkLst>
        </pc:spChg>
        <pc:spChg chg="add mod">
          <ac:chgData name="Iacopo Zinno" userId="fe7f9a28-2f34-4265-889f-48e37f994240" providerId="ADAL" clId="{E1DC5488-0E11-43BA-A917-14EECFC05F23}" dt="2022-07-12T14:43:19.210" v="548" actId="1035"/>
          <ac:spMkLst>
            <pc:docMk/>
            <pc:sldMk cId="3920288669" sldId="272"/>
            <ac:spMk id="25" creationId="{36FE4477-471C-C660-385C-447CE512144E}"/>
          </ac:spMkLst>
        </pc:spChg>
        <pc:spChg chg="add mod">
          <ac:chgData name="Iacopo Zinno" userId="fe7f9a28-2f34-4265-889f-48e37f994240" providerId="ADAL" clId="{E1DC5488-0E11-43BA-A917-14EECFC05F23}" dt="2022-07-12T14:43:19.210" v="548" actId="1035"/>
          <ac:spMkLst>
            <pc:docMk/>
            <pc:sldMk cId="3920288669" sldId="272"/>
            <ac:spMk id="26" creationId="{80314F9F-264D-53E7-A542-991D5DA2DBBD}"/>
          </ac:spMkLst>
        </pc:spChg>
        <pc:spChg chg="add mod">
          <ac:chgData name="Iacopo Zinno" userId="fe7f9a28-2f34-4265-889f-48e37f994240" providerId="ADAL" clId="{E1DC5488-0E11-43BA-A917-14EECFC05F23}" dt="2022-07-12T14:43:19.210" v="548" actId="1035"/>
          <ac:spMkLst>
            <pc:docMk/>
            <pc:sldMk cId="3920288669" sldId="272"/>
            <ac:spMk id="27" creationId="{8B044F4B-E5C0-1A96-F154-5A3BF662CB7A}"/>
          </ac:spMkLst>
        </pc:spChg>
        <pc:spChg chg="add mod">
          <ac:chgData name="Iacopo Zinno" userId="fe7f9a28-2f34-4265-889f-48e37f994240" providerId="ADAL" clId="{E1DC5488-0E11-43BA-A917-14EECFC05F23}" dt="2022-07-12T14:43:19.210" v="548" actId="1035"/>
          <ac:spMkLst>
            <pc:docMk/>
            <pc:sldMk cId="3920288669" sldId="272"/>
            <ac:spMk id="28" creationId="{8A35D7BD-F933-5DA2-D675-2CCD980E33B9}"/>
          </ac:spMkLst>
        </pc:spChg>
        <pc:spChg chg="add mod">
          <ac:chgData name="Iacopo Zinno" userId="fe7f9a28-2f34-4265-889f-48e37f994240" providerId="ADAL" clId="{E1DC5488-0E11-43BA-A917-14EECFC05F23}" dt="2022-07-12T14:43:19.210" v="548" actId="1035"/>
          <ac:spMkLst>
            <pc:docMk/>
            <pc:sldMk cId="3920288669" sldId="272"/>
            <ac:spMk id="29" creationId="{C971E00C-F340-C13D-C563-75A58B5A82A3}"/>
          </ac:spMkLst>
        </pc:spChg>
        <pc:spChg chg="add mod">
          <ac:chgData name="Iacopo Zinno" userId="fe7f9a28-2f34-4265-889f-48e37f994240" providerId="ADAL" clId="{E1DC5488-0E11-43BA-A917-14EECFC05F23}" dt="2022-07-12T14:43:19.210" v="548" actId="1035"/>
          <ac:spMkLst>
            <pc:docMk/>
            <pc:sldMk cId="3920288669" sldId="272"/>
            <ac:spMk id="30" creationId="{C9EC61D0-334B-50D5-F88F-7D59C42BCA1E}"/>
          </ac:spMkLst>
        </pc:spChg>
        <pc:spChg chg="add mod">
          <ac:chgData name="Iacopo Zinno" userId="fe7f9a28-2f34-4265-889f-48e37f994240" providerId="ADAL" clId="{E1DC5488-0E11-43BA-A917-14EECFC05F23}" dt="2022-07-12T14:43:19.210" v="548" actId="1035"/>
          <ac:spMkLst>
            <pc:docMk/>
            <pc:sldMk cId="3920288669" sldId="272"/>
            <ac:spMk id="31" creationId="{A55B1935-764B-D0AE-26D8-90FDF029FE8D}"/>
          </ac:spMkLst>
        </pc:spChg>
        <pc:spChg chg="add mod">
          <ac:chgData name="Iacopo Zinno" userId="fe7f9a28-2f34-4265-889f-48e37f994240" providerId="ADAL" clId="{E1DC5488-0E11-43BA-A917-14EECFC05F23}" dt="2022-07-12T14:43:19.210" v="548" actId="1035"/>
          <ac:spMkLst>
            <pc:docMk/>
            <pc:sldMk cId="3920288669" sldId="272"/>
            <ac:spMk id="32" creationId="{3140A7D1-7065-7BA2-D3CA-A78F4CF9AAE7}"/>
          </ac:spMkLst>
        </pc:spChg>
        <pc:spChg chg="add mod">
          <ac:chgData name="Iacopo Zinno" userId="fe7f9a28-2f34-4265-889f-48e37f994240" providerId="ADAL" clId="{E1DC5488-0E11-43BA-A917-14EECFC05F23}" dt="2022-07-12T14:43:19.210" v="548" actId="1035"/>
          <ac:spMkLst>
            <pc:docMk/>
            <pc:sldMk cId="3920288669" sldId="272"/>
            <ac:spMk id="33" creationId="{B27D6851-F169-6E1F-0905-EED2B3CFCABD}"/>
          </ac:spMkLst>
        </pc:spChg>
        <pc:spChg chg="add mod">
          <ac:chgData name="Iacopo Zinno" userId="fe7f9a28-2f34-4265-889f-48e37f994240" providerId="ADAL" clId="{E1DC5488-0E11-43BA-A917-14EECFC05F23}" dt="2022-07-12T17:57:50.231" v="1931" actId="208"/>
          <ac:spMkLst>
            <pc:docMk/>
            <pc:sldMk cId="3920288669" sldId="272"/>
            <ac:spMk id="34" creationId="{CF9DA1F7-4FA9-CC5D-976B-EF874BC0ABA4}"/>
          </ac:spMkLst>
        </pc:spChg>
        <pc:spChg chg="add mod">
          <ac:chgData name="Iacopo Zinno" userId="fe7f9a28-2f34-4265-889f-48e37f994240" providerId="ADAL" clId="{E1DC5488-0E11-43BA-A917-14EECFC05F23}" dt="2022-07-12T14:43:19.210" v="548" actId="1035"/>
          <ac:spMkLst>
            <pc:docMk/>
            <pc:sldMk cId="3920288669" sldId="272"/>
            <ac:spMk id="35" creationId="{F4C384F6-D2AA-43D9-FDE0-ADD567C66148}"/>
          </ac:spMkLst>
        </pc:spChg>
        <pc:spChg chg="add mod">
          <ac:chgData name="Iacopo Zinno" userId="fe7f9a28-2f34-4265-889f-48e37f994240" providerId="ADAL" clId="{E1DC5488-0E11-43BA-A917-14EECFC05F23}" dt="2022-07-12T17:57:24.792" v="1929" actId="208"/>
          <ac:spMkLst>
            <pc:docMk/>
            <pc:sldMk cId="3920288669" sldId="272"/>
            <ac:spMk id="36" creationId="{2CD248E3-C0D6-2CD4-4FF1-E65B4C9B5932}"/>
          </ac:spMkLst>
        </pc:spChg>
        <pc:spChg chg="add mod">
          <ac:chgData name="Iacopo Zinno" userId="fe7f9a28-2f34-4265-889f-48e37f994240" providerId="ADAL" clId="{E1DC5488-0E11-43BA-A917-14EECFC05F23}" dt="2022-07-12T14:43:19.210" v="548" actId="1035"/>
          <ac:spMkLst>
            <pc:docMk/>
            <pc:sldMk cId="3920288669" sldId="272"/>
            <ac:spMk id="37" creationId="{F2B52AF4-1C9E-84C7-5671-5F2D31F4178B}"/>
          </ac:spMkLst>
        </pc:spChg>
        <pc:spChg chg="add mod">
          <ac:chgData name="Iacopo Zinno" userId="fe7f9a28-2f34-4265-889f-48e37f994240" providerId="ADAL" clId="{E1DC5488-0E11-43BA-A917-14EECFC05F23}" dt="2022-07-12T17:57:45.495" v="1930" actId="208"/>
          <ac:spMkLst>
            <pc:docMk/>
            <pc:sldMk cId="3920288669" sldId="272"/>
            <ac:spMk id="38" creationId="{82581E6C-58A9-5956-ABE7-D36E050B071C}"/>
          </ac:spMkLst>
        </pc:spChg>
        <pc:spChg chg="add mod">
          <ac:chgData name="Iacopo Zinno" userId="fe7f9a28-2f34-4265-889f-48e37f994240" providerId="ADAL" clId="{E1DC5488-0E11-43BA-A917-14EECFC05F23}" dt="2022-07-12T14:40:09.831" v="492" actId="1037"/>
          <ac:spMkLst>
            <pc:docMk/>
            <pc:sldMk cId="3920288669" sldId="272"/>
            <ac:spMk id="45" creationId="{18509822-7C3C-A940-B8DD-E483774ECAFB}"/>
          </ac:spMkLst>
        </pc:spChg>
        <pc:spChg chg="add mod">
          <ac:chgData name="Iacopo Zinno" userId="fe7f9a28-2f34-4265-889f-48e37f994240" providerId="ADAL" clId="{E1DC5488-0E11-43BA-A917-14EECFC05F23}" dt="2022-07-12T14:40:09.831" v="492" actId="1037"/>
          <ac:spMkLst>
            <pc:docMk/>
            <pc:sldMk cId="3920288669" sldId="272"/>
            <ac:spMk id="46" creationId="{7A3A1FAF-E74C-F816-67E5-0CADFA3CF70F}"/>
          </ac:spMkLst>
        </pc:spChg>
        <pc:spChg chg="add mod">
          <ac:chgData name="Iacopo Zinno" userId="fe7f9a28-2f34-4265-889f-48e37f994240" providerId="ADAL" clId="{E1DC5488-0E11-43BA-A917-14EECFC05F23}" dt="2022-07-12T14:40:09.831" v="492" actId="1037"/>
          <ac:spMkLst>
            <pc:docMk/>
            <pc:sldMk cId="3920288669" sldId="272"/>
            <ac:spMk id="47" creationId="{ECE856A3-BF33-3B0B-7C6F-2D54E85CCCA9}"/>
          </ac:spMkLst>
        </pc:spChg>
        <pc:spChg chg="add mod">
          <ac:chgData name="Iacopo Zinno" userId="fe7f9a28-2f34-4265-889f-48e37f994240" providerId="ADAL" clId="{E1DC5488-0E11-43BA-A917-14EECFC05F23}" dt="2022-07-12T14:40:09.831" v="492" actId="1037"/>
          <ac:spMkLst>
            <pc:docMk/>
            <pc:sldMk cId="3920288669" sldId="272"/>
            <ac:spMk id="48" creationId="{FB48DAD6-A10C-66F8-8FBB-A0AF9C43A056}"/>
          </ac:spMkLst>
        </pc:spChg>
        <pc:spChg chg="add mod">
          <ac:chgData name="Iacopo Zinno" userId="fe7f9a28-2f34-4265-889f-48e37f994240" providerId="ADAL" clId="{E1DC5488-0E11-43BA-A917-14EECFC05F23}" dt="2022-07-12T14:40:36.627" v="494" actId="1037"/>
          <ac:spMkLst>
            <pc:docMk/>
            <pc:sldMk cId="3920288669" sldId="272"/>
            <ac:spMk id="49" creationId="{500E994A-0543-E272-537C-5AA287291AD6}"/>
          </ac:spMkLst>
        </pc:spChg>
        <pc:spChg chg="add mod">
          <ac:chgData name="Iacopo Zinno" userId="fe7f9a28-2f34-4265-889f-48e37f994240" providerId="ADAL" clId="{E1DC5488-0E11-43BA-A917-14EECFC05F23}" dt="2022-07-12T14:40:21.570" v="493" actId="1037"/>
          <ac:spMkLst>
            <pc:docMk/>
            <pc:sldMk cId="3920288669" sldId="272"/>
            <ac:spMk id="50" creationId="{BA96D7F0-E0C9-7BE4-B1D4-57B41A7A1D33}"/>
          </ac:spMkLst>
        </pc:spChg>
        <pc:spChg chg="add del mod">
          <ac:chgData name="Iacopo Zinno" userId="fe7f9a28-2f34-4265-889f-48e37f994240" providerId="ADAL" clId="{E1DC5488-0E11-43BA-A917-14EECFC05F23}" dt="2022-07-12T14:29:32.232" v="376" actId="478"/>
          <ac:spMkLst>
            <pc:docMk/>
            <pc:sldMk cId="3920288669" sldId="272"/>
            <ac:spMk id="51" creationId="{F3C5E370-2EDE-EC34-016C-1963A6292711}"/>
          </ac:spMkLst>
        </pc:spChg>
        <pc:spChg chg="add del mod">
          <ac:chgData name="Iacopo Zinno" userId="fe7f9a28-2f34-4265-889f-48e37f994240" providerId="ADAL" clId="{E1DC5488-0E11-43BA-A917-14EECFC05F23}" dt="2022-07-12T14:29:56.400" v="378" actId="478"/>
          <ac:spMkLst>
            <pc:docMk/>
            <pc:sldMk cId="3920288669" sldId="272"/>
            <ac:spMk id="52" creationId="{741A88E5-0EAB-76AE-5EE2-E4094E8DA2A8}"/>
          </ac:spMkLst>
        </pc:spChg>
        <pc:spChg chg="add del">
          <ac:chgData name="Iacopo Zinno" userId="fe7f9a28-2f34-4265-889f-48e37f994240" providerId="ADAL" clId="{E1DC5488-0E11-43BA-A917-14EECFC05F23}" dt="2022-07-12T14:30:07.074" v="380" actId="22"/>
          <ac:spMkLst>
            <pc:docMk/>
            <pc:sldMk cId="3920288669" sldId="272"/>
            <ac:spMk id="53" creationId="{799944C1-65CB-9AF5-C408-AA013847EF99}"/>
          </ac:spMkLst>
        </pc:spChg>
        <pc:spChg chg="add del">
          <ac:chgData name="Iacopo Zinno" userId="fe7f9a28-2f34-4265-889f-48e37f994240" providerId="ADAL" clId="{E1DC5488-0E11-43BA-A917-14EECFC05F23}" dt="2022-07-12T14:30:13.821" v="382" actId="22"/>
          <ac:spMkLst>
            <pc:docMk/>
            <pc:sldMk cId="3920288669" sldId="272"/>
            <ac:spMk id="54" creationId="{F9DE37CA-D7A4-B488-FC2E-0B418F71995A}"/>
          </ac:spMkLst>
        </pc:spChg>
        <pc:spChg chg="add mod">
          <ac:chgData name="Iacopo Zinno" userId="fe7f9a28-2f34-4265-889f-48e37f994240" providerId="ADAL" clId="{E1DC5488-0E11-43BA-A917-14EECFC05F23}" dt="2022-07-12T14:40:09.831" v="492" actId="1037"/>
          <ac:spMkLst>
            <pc:docMk/>
            <pc:sldMk cId="3920288669" sldId="272"/>
            <ac:spMk id="55" creationId="{887768C5-FD4B-AD07-0DC2-1BC0230898A1}"/>
          </ac:spMkLst>
        </pc:spChg>
        <pc:spChg chg="add mod">
          <ac:chgData name="Iacopo Zinno" userId="fe7f9a28-2f34-4265-889f-48e37f994240" providerId="ADAL" clId="{E1DC5488-0E11-43BA-A917-14EECFC05F23}" dt="2022-07-12T14:40:21.570" v="493" actId="1037"/>
          <ac:spMkLst>
            <pc:docMk/>
            <pc:sldMk cId="3920288669" sldId="272"/>
            <ac:spMk id="57" creationId="{402527DF-F892-9DE6-5865-CB9BD39A9FAF}"/>
          </ac:spMkLst>
        </pc:spChg>
        <pc:picChg chg="del mod">
          <ac:chgData name="Iacopo Zinno" userId="fe7f9a28-2f34-4265-889f-48e37f994240" providerId="ADAL" clId="{E1DC5488-0E11-43BA-A917-14EECFC05F23}" dt="2022-07-12T13:54:36.686" v="100" actId="478"/>
          <ac:picMkLst>
            <pc:docMk/>
            <pc:sldMk cId="3920288669" sldId="272"/>
            <ac:picMk id="13" creationId="{D12AEEF7-AEFB-45C6-8836-4FCDA2DB9B19}"/>
          </ac:picMkLst>
        </pc:picChg>
        <pc:cxnChg chg="add mod">
          <ac:chgData name="Iacopo Zinno" userId="fe7f9a28-2f34-4265-889f-48e37f994240" providerId="ADAL" clId="{E1DC5488-0E11-43BA-A917-14EECFC05F23}" dt="2022-07-12T14:50:48.659" v="598" actId="208"/>
          <ac:cxnSpMkLst>
            <pc:docMk/>
            <pc:sldMk cId="3920288669" sldId="272"/>
            <ac:cxnSpMk id="4" creationId="{E76E6C31-4BCD-582F-F583-486923F1345E}"/>
          </ac:cxnSpMkLst>
        </pc:cxnChg>
        <pc:cxnChg chg="add mod ord">
          <ac:chgData name="Iacopo Zinno" userId="fe7f9a28-2f34-4265-889f-48e37f994240" providerId="ADAL" clId="{E1DC5488-0E11-43BA-A917-14EECFC05F23}" dt="2022-07-12T14:45:47.302" v="554" actId="1076"/>
          <ac:cxnSpMkLst>
            <pc:docMk/>
            <pc:sldMk cId="3920288669" sldId="272"/>
            <ac:cxnSpMk id="5" creationId="{DEE61D89-45A6-9B3D-F456-722DFBD64925}"/>
          </ac:cxnSpMkLst>
        </pc:cxnChg>
        <pc:cxnChg chg="add mod">
          <ac:chgData name="Iacopo Zinno" userId="fe7f9a28-2f34-4265-889f-48e37f994240" providerId="ADAL" clId="{E1DC5488-0E11-43BA-A917-14EECFC05F23}" dt="2022-07-12T17:54:59.235" v="1924" actId="14100"/>
          <ac:cxnSpMkLst>
            <pc:docMk/>
            <pc:sldMk cId="3920288669" sldId="272"/>
            <ac:cxnSpMk id="13" creationId="{A4EFD9AF-2E9C-6722-DEF1-1CC1DCDA7645}"/>
          </ac:cxnSpMkLst>
        </pc:cxnChg>
        <pc:cxnChg chg="add mod">
          <ac:chgData name="Iacopo Zinno" userId="fe7f9a28-2f34-4265-889f-48e37f994240" providerId="ADAL" clId="{E1DC5488-0E11-43BA-A917-14EECFC05F23}" dt="2022-07-12T14:40:09.831" v="492" actId="1037"/>
          <ac:cxnSpMkLst>
            <pc:docMk/>
            <pc:sldMk cId="3920288669" sldId="272"/>
            <ac:cxnSpMk id="39" creationId="{19A8E008-6A93-824E-3059-C461BAFE68C0}"/>
          </ac:cxnSpMkLst>
        </pc:cxnChg>
        <pc:cxnChg chg="add mod">
          <ac:chgData name="Iacopo Zinno" userId="fe7f9a28-2f34-4265-889f-48e37f994240" providerId="ADAL" clId="{E1DC5488-0E11-43BA-A917-14EECFC05F23}" dt="2022-07-12T14:40:09.831" v="492" actId="1037"/>
          <ac:cxnSpMkLst>
            <pc:docMk/>
            <pc:sldMk cId="3920288669" sldId="272"/>
            <ac:cxnSpMk id="40" creationId="{C2D4D7BD-ED22-66CC-05CF-FA45072790C5}"/>
          </ac:cxnSpMkLst>
        </pc:cxnChg>
        <pc:cxnChg chg="add mod">
          <ac:chgData name="Iacopo Zinno" userId="fe7f9a28-2f34-4265-889f-48e37f994240" providerId="ADAL" clId="{E1DC5488-0E11-43BA-A917-14EECFC05F23}" dt="2022-07-12T14:40:09.831" v="492" actId="1037"/>
          <ac:cxnSpMkLst>
            <pc:docMk/>
            <pc:sldMk cId="3920288669" sldId="272"/>
            <ac:cxnSpMk id="41" creationId="{BCB82CC5-28F8-42E8-8C3D-10E70295FE3E}"/>
          </ac:cxnSpMkLst>
        </pc:cxnChg>
        <pc:cxnChg chg="add mod">
          <ac:chgData name="Iacopo Zinno" userId="fe7f9a28-2f34-4265-889f-48e37f994240" providerId="ADAL" clId="{E1DC5488-0E11-43BA-A917-14EECFC05F23}" dt="2022-07-12T14:40:09.831" v="492" actId="1037"/>
          <ac:cxnSpMkLst>
            <pc:docMk/>
            <pc:sldMk cId="3920288669" sldId="272"/>
            <ac:cxnSpMk id="42" creationId="{56882DC8-AE23-1F6E-3B88-18DF27D4711B}"/>
          </ac:cxnSpMkLst>
        </pc:cxnChg>
        <pc:cxnChg chg="add mod">
          <ac:chgData name="Iacopo Zinno" userId="fe7f9a28-2f34-4265-889f-48e37f994240" providerId="ADAL" clId="{E1DC5488-0E11-43BA-A917-14EECFC05F23}" dt="2022-07-12T14:40:21.570" v="493" actId="1037"/>
          <ac:cxnSpMkLst>
            <pc:docMk/>
            <pc:sldMk cId="3920288669" sldId="272"/>
            <ac:cxnSpMk id="43" creationId="{AF5441F8-5A62-E7B6-8323-C6483AD4AB0B}"/>
          </ac:cxnSpMkLst>
        </pc:cxnChg>
        <pc:cxnChg chg="add mod">
          <ac:chgData name="Iacopo Zinno" userId="fe7f9a28-2f34-4265-889f-48e37f994240" providerId="ADAL" clId="{E1DC5488-0E11-43BA-A917-14EECFC05F23}" dt="2022-07-12T14:40:09.831" v="492" actId="1037"/>
          <ac:cxnSpMkLst>
            <pc:docMk/>
            <pc:sldMk cId="3920288669" sldId="272"/>
            <ac:cxnSpMk id="44" creationId="{A16AD3A0-EE7E-29E4-8F69-EEC7D6DA423D}"/>
          </ac:cxnSpMkLst>
        </pc:cxnChg>
        <pc:cxnChg chg="add mod">
          <ac:chgData name="Iacopo Zinno" userId="fe7f9a28-2f34-4265-889f-48e37f994240" providerId="ADAL" clId="{E1DC5488-0E11-43BA-A917-14EECFC05F23}" dt="2022-07-12T14:51:20.593" v="613" actId="1038"/>
          <ac:cxnSpMkLst>
            <pc:docMk/>
            <pc:sldMk cId="3920288669" sldId="272"/>
            <ac:cxnSpMk id="51" creationId="{24960F84-0F4D-B095-EDB7-E0665EA7F3A0}"/>
          </ac:cxnSpMkLst>
        </pc:cxnChg>
        <pc:cxnChg chg="mod">
          <ac:chgData name="Iacopo Zinno" userId="fe7f9a28-2f34-4265-889f-48e37f994240" providerId="ADAL" clId="{E1DC5488-0E11-43BA-A917-14EECFC05F23}" dt="2022-07-12T14:40:21.570" v="493" actId="1037"/>
          <ac:cxnSpMkLst>
            <pc:docMk/>
            <pc:sldMk cId="3920288669" sldId="272"/>
            <ac:cxnSpMk id="52" creationId="{9C100534-FC24-1EC7-274D-C38418576C19}"/>
          </ac:cxnSpMkLst>
        </pc:cxnChg>
        <pc:cxnChg chg="add mod">
          <ac:chgData name="Iacopo Zinno" userId="fe7f9a28-2f34-4265-889f-48e37f994240" providerId="ADAL" clId="{E1DC5488-0E11-43BA-A917-14EECFC05F23}" dt="2022-07-12T14:51:11.246" v="603" actId="1035"/>
          <ac:cxnSpMkLst>
            <pc:docMk/>
            <pc:sldMk cId="3920288669" sldId="272"/>
            <ac:cxnSpMk id="53" creationId="{3D1C32AD-1160-B1D9-7A86-C4B7D5BD9977}"/>
          </ac:cxnSpMkLst>
        </pc:cxnChg>
        <pc:cxnChg chg="add mod">
          <ac:chgData name="Iacopo Zinno" userId="fe7f9a28-2f34-4265-889f-48e37f994240" providerId="ADAL" clId="{E1DC5488-0E11-43BA-A917-14EECFC05F23}" dt="2022-07-12T14:40:21.570" v="493" actId="1037"/>
          <ac:cxnSpMkLst>
            <pc:docMk/>
            <pc:sldMk cId="3920288669" sldId="272"/>
            <ac:cxnSpMk id="56" creationId="{25711D44-55B3-A29E-8BDE-D2515343D758}"/>
          </ac:cxnSpMkLst>
        </pc:cxnChg>
      </pc:sldChg>
      <pc:sldChg chg="addSp delSp modSp mod">
        <pc:chgData name="Iacopo Zinno" userId="fe7f9a28-2f34-4265-889f-48e37f994240" providerId="ADAL" clId="{E1DC5488-0E11-43BA-A917-14EECFC05F23}" dt="2022-07-12T18:52:54.764" v="3136"/>
        <pc:sldMkLst>
          <pc:docMk/>
          <pc:sldMk cId="1628369774" sldId="274"/>
        </pc:sldMkLst>
        <pc:spChg chg="mod">
          <ac:chgData name="Iacopo Zinno" userId="fe7f9a28-2f34-4265-889f-48e37f994240" providerId="ADAL" clId="{E1DC5488-0E11-43BA-A917-14EECFC05F23}" dt="2022-07-12T15:02:03.365" v="687" actId="207"/>
          <ac:spMkLst>
            <pc:docMk/>
            <pc:sldMk cId="1628369774" sldId="274"/>
            <ac:spMk id="2" creationId="{F81956E6-A638-66FA-F42D-680B1E0DEE86}"/>
          </ac:spMkLst>
        </pc:spChg>
        <pc:spChg chg="add del mod">
          <ac:chgData name="Iacopo Zinno" userId="fe7f9a28-2f34-4265-889f-48e37f994240" providerId="ADAL" clId="{E1DC5488-0E11-43BA-A917-14EECFC05F23}" dt="2022-07-12T18:30:32.721" v="2865"/>
          <ac:spMkLst>
            <pc:docMk/>
            <pc:sldMk cId="1628369774" sldId="274"/>
            <ac:spMk id="6" creationId="{4CA8D152-9C09-9C57-6394-9543CB34B465}"/>
          </ac:spMkLst>
        </pc:spChg>
        <pc:spChg chg="del">
          <ac:chgData name="Iacopo Zinno" userId="fe7f9a28-2f34-4265-889f-48e37f994240" providerId="ADAL" clId="{E1DC5488-0E11-43BA-A917-14EECFC05F23}" dt="2022-07-12T14:54:50.185" v="633" actId="478"/>
          <ac:spMkLst>
            <pc:docMk/>
            <pc:sldMk cId="1628369774" sldId="274"/>
            <ac:spMk id="7" creationId="{B597D98A-B063-5E91-61B4-23C143B200D2}"/>
          </ac:spMkLst>
        </pc:spChg>
        <pc:spChg chg="del mod">
          <ac:chgData name="Iacopo Zinno" userId="fe7f9a28-2f34-4265-889f-48e37f994240" providerId="ADAL" clId="{E1DC5488-0E11-43BA-A917-14EECFC05F23}" dt="2022-07-12T18:30:18.760" v="2861" actId="478"/>
          <ac:spMkLst>
            <pc:docMk/>
            <pc:sldMk cId="1628369774" sldId="274"/>
            <ac:spMk id="9" creationId="{00000000-0000-0000-0000-000000000000}"/>
          </ac:spMkLst>
        </pc:spChg>
        <pc:spChg chg="add mod">
          <ac:chgData name="Iacopo Zinno" userId="fe7f9a28-2f34-4265-889f-48e37f994240" providerId="ADAL" clId="{E1DC5488-0E11-43BA-A917-14EECFC05F23}" dt="2022-07-12T14:55:03.513" v="634"/>
          <ac:spMkLst>
            <pc:docMk/>
            <pc:sldMk cId="1628369774" sldId="274"/>
            <ac:spMk id="11" creationId="{3D3AA87C-95FC-C1D2-6241-6BAE893AD467}"/>
          </ac:spMkLst>
        </pc:spChg>
        <pc:spChg chg="add mod">
          <ac:chgData name="Iacopo Zinno" userId="fe7f9a28-2f34-4265-889f-48e37f994240" providerId="ADAL" clId="{E1DC5488-0E11-43BA-A917-14EECFC05F23}" dt="2022-07-12T14:55:03.513" v="634"/>
          <ac:spMkLst>
            <pc:docMk/>
            <pc:sldMk cId="1628369774" sldId="274"/>
            <ac:spMk id="18" creationId="{807B133B-0823-3814-5EA2-F485B78D04D1}"/>
          </ac:spMkLst>
        </pc:spChg>
        <pc:spChg chg="add mod">
          <ac:chgData name="Iacopo Zinno" userId="fe7f9a28-2f34-4265-889f-48e37f994240" providerId="ADAL" clId="{E1DC5488-0E11-43BA-A917-14EECFC05F23}" dt="2022-07-12T14:55:03.513" v="634"/>
          <ac:spMkLst>
            <pc:docMk/>
            <pc:sldMk cId="1628369774" sldId="274"/>
            <ac:spMk id="20" creationId="{CB512B6C-5C9E-08B7-9BDC-90F0567F50EA}"/>
          </ac:spMkLst>
        </pc:spChg>
        <pc:spChg chg="mod">
          <ac:chgData name="Iacopo Zinno" userId="fe7f9a28-2f34-4265-889f-48e37f994240" providerId="ADAL" clId="{E1DC5488-0E11-43BA-A917-14EECFC05F23}" dt="2022-07-12T15:01:48.134" v="684" actId="1582"/>
          <ac:spMkLst>
            <pc:docMk/>
            <pc:sldMk cId="1628369774" sldId="274"/>
            <ac:spMk id="24" creationId="{622FD0BA-ADAC-C8AD-4EAC-F256FDEF4831}"/>
          </ac:spMkLst>
        </pc:spChg>
        <pc:spChg chg="add mod">
          <ac:chgData name="Iacopo Zinno" userId="fe7f9a28-2f34-4265-889f-48e37f994240" providerId="ADAL" clId="{E1DC5488-0E11-43BA-A917-14EECFC05F23}" dt="2022-07-12T14:55:03.513" v="634"/>
          <ac:spMkLst>
            <pc:docMk/>
            <pc:sldMk cId="1628369774" sldId="274"/>
            <ac:spMk id="25" creationId="{49F228E2-2870-4ADC-9102-3CFF7DAFE9A8}"/>
          </ac:spMkLst>
        </pc:spChg>
        <pc:spChg chg="add mod">
          <ac:chgData name="Iacopo Zinno" userId="fe7f9a28-2f34-4265-889f-48e37f994240" providerId="ADAL" clId="{E1DC5488-0E11-43BA-A917-14EECFC05F23}" dt="2022-07-12T14:55:03.513" v="634"/>
          <ac:spMkLst>
            <pc:docMk/>
            <pc:sldMk cId="1628369774" sldId="274"/>
            <ac:spMk id="26" creationId="{AD13468B-26F0-A3F8-6D12-C6E0EB8C6F7A}"/>
          </ac:spMkLst>
        </pc:spChg>
        <pc:spChg chg="add mod">
          <ac:chgData name="Iacopo Zinno" userId="fe7f9a28-2f34-4265-889f-48e37f994240" providerId="ADAL" clId="{E1DC5488-0E11-43BA-A917-14EECFC05F23}" dt="2022-07-12T14:55:03.513" v="634"/>
          <ac:spMkLst>
            <pc:docMk/>
            <pc:sldMk cId="1628369774" sldId="274"/>
            <ac:spMk id="27" creationId="{ACCCB1CD-FA9F-0669-8ED1-47A20A73A5E9}"/>
          </ac:spMkLst>
        </pc:spChg>
        <pc:spChg chg="add mod">
          <ac:chgData name="Iacopo Zinno" userId="fe7f9a28-2f34-4265-889f-48e37f994240" providerId="ADAL" clId="{E1DC5488-0E11-43BA-A917-14EECFC05F23}" dt="2022-07-12T14:55:03.513" v="634"/>
          <ac:spMkLst>
            <pc:docMk/>
            <pc:sldMk cId="1628369774" sldId="274"/>
            <ac:spMk id="28" creationId="{A4D89525-FE59-34DA-3B9D-DC61F9018351}"/>
          </ac:spMkLst>
        </pc:spChg>
        <pc:spChg chg="add mod">
          <ac:chgData name="Iacopo Zinno" userId="fe7f9a28-2f34-4265-889f-48e37f994240" providerId="ADAL" clId="{E1DC5488-0E11-43BA-A917-14EECFC05F23}" dt="2022-07-12T14:55:03.513" v="634"/>
          <ac:spMkLst>
            <pc:docMk/>
            <pc:sldMk cId="1628369774" sldId="274"/>
            <ac:spMk id="29" creationId="{56348F99-2850-79C5-E598-9A89A2B0785D}"/>
          </ac:spMkLst>
        </pc:spChg>
        <pc:spChg chg="add mod">
          <ac:chgData name="Iacopo Zinno" userId="fe7f9a28-2f34-4265-889f-48e37f994240" providerId="ADAL" clId="{E1DC5488-0E11-43BA-A917-14EECFC05F23}" dt="2022-07-12T14:55:03.513" v="634"/>
          <ac:spMkLst>
            <pc:docMk/>
            <pc:sldMk cId="1628369774" sldId="274"/>
            <ac:spMk id="30" creationId="{F7BD5950-87E7-19E9-9634-7036E44A660A}"/>
          </ac:spMkLst>
        </pc:spChg>
        <pc:spChg chg="add mod">
          <ac:chgData name="Iacopo Zinno" userId="fe7f9a28-2f34-4265-889f-48e37f994240" providerId="ADAL" clId="{E1DC5488-0E11-43BA-A917-14EECFC05F23}" dt="2022-07-12T14:55:03.513" v="634"/>
          <ac:spMkLst>
            <pc:docMk/>
            <pc:sldMk cId="1628369774" sldId="274"/>
            <ac:spMk id="31" creationId="{04E40923-D932-46E1-3E5B-5ECE56089D66}"/>
          </ac:spMkLst>
        </pc:spChg>
        <pc:spChg chg="add mod">
          <ac:chgData name="Iacopo Zinno" userId="fe7f9a28-2f34-4265-889f-48e37f994240" providerId="ADAL" clId="{E1DC5488-0E11-43BA-A917-14EECFC05F23}" dt="2022-07-12T14:55:03.513" v="634"/>
          <ac:spMkLst>
            <pc:docMk/>
            <pc:sldMk cId="1628369774" sldId="274"/>
            <ac:spMk id="34" creationId="{DB341B51-7D90-734E-F811-50535515E002}"/>
          </ac:spMkLst>
        </pc:spChg>
        <pc:spChg chg="add mod">
          <ac:chgData name="Iacopo Zinno" userId="fe7f9a28-2f34-4265-889f-48e37f994240" providerId="ADAL" clId="{E1DC5488-0E11-43BA-A917-14EECFC05F23}" dt="2022-07-12T17:55:43.709" v="1925"/>
          <ac:spMkLst>
            <pc:docMk/>
            <pc:sldMk cId="1628369774" sldId="274"/>
            <ac:spMk id="36" creationId="{DF193EE6-181F-7F38-80B8-D7D6EAB098FB}"/>
          </ac:spMkLst>
        </pc:spChg>
        <pc:spChg chg="add mod">
          <ac:chgData name="Iacopo Zinno" userId="fe7f9a28-2f34-4265-889f-48e37f994240" providerId="ADAL" clId="{E1DC5488-0E11-43BA-A917-14EECFC05F23}" dt="2022-07-12T17:55:43.709" v="1925"/>
          <ac:spMkLst>
            <pc:docMk/>
            <pc:sldMk cId="1628369774" sldId="274"/>
            <ac:spMk id="37" creationId="{550793A2-721B-B7F2-434B-1A0A3179F8F2}"/>
          </ac:spMkLst>
        </pc:spChg>
        <pc:spChg chg="add del mod">
          <ac:chgData name="Iacopo Zinno" userId="fe7f9a28-2f34-4265-889f-48e37f994240" providerId="ADAL" clId="{E1DC5488-0E11-43BA-A917-14EECFC05F23}" dt="2022-07-12T18:30:30.294" v="2864" actId="478"/>
          <ac:spMkLst>
            <pc:docMk/>
            <pc:sldMk cId="1628369774" sldId="274"/>
            <ac:spMk id="38" creationId="{10E024E1-460C-D5E1-10AD-7385916EE0B3}"/>
          </ac:spMkLst>
        </pc:spChg>
        <pc:spChg chg="add mod">
          <ac:chgData name="Iacopo Zinno" userId="fe7f9a28-2f34-4265-889f-48e37f994240" providerId="ADAL" clId="{E1DC5488-0E11-43BA-A917-14EECFC05F23}" dt="2022-07-12T18:39:59.390" v="2934" actId="255"/>
          <ac:spMkLst>
            <pc:docMk/>
            <pc:sldMk cId="1628369774" sldId="274"/>
            <ac:spMk id="39" creationId="{CB682006-E00B-DB30-41AA-872FD720910A}"/>
          </ac:spMkLst>
        </pc:spChg>
        <pc:spChg chg="add mod">
          <ac:chgData name="Iacopo Zinno" userId="fe7f9a28-2f34-4265-889f-48e37f994240" providerId="ADAL" clId="{E1DC5488-0E11-43BA-A917-14EECFC05F23}" dt="2022-07-12T18:52:54.764" v="3136"/>
          <ac:spMkLst>
            <pc:docMk/>
            <pc:sldMk cId="1628369774" sldId="274"/>
            <ac:spMk id="40" creationId="{950484E5-72F7-1C97-44FB-E37E6B822C55}"/>
          </ac:spMkLst>
        </pc:spChg>
        <pc:grpChg chg="mod">
          <ac:chgData name="Iacopo Zinno" userId="fe7f9a28-2f34-4265-889f-48e37f994240" providerId="ADAL" clId="{E1DC5488-0E11-43BA-A917-14EECFC05F23}" dt="2022-07-12T14:58:04.921" v="666" actId="1036"/>
          <ac:grpSpMkLst>
            <pc:docMk/>
            <pc:sldMk cId="1628369774" sldId="274"/>
            <ac:grpSpMk id="21" creationId="{A19F1DAE-7AEA-4164-1C4A-8ADA6A8EEDC0}"/>
          </ac:grpSpMkLst>
        </pc:grpChg>
        <pc:picChg chg="mod">
          <ac:chgData name="Iacopo Zinno" userId="fe7f9a28-2f34-4265-889f-48e37f994240" providerId="ADAL" clId="{E1DC5488-0E11-43BA-A917-14EECFC05F23}" dt="2022-07-12T14:58:16.771" v="669" actId="1036"/>
          <ac:picMkLst>
            <pc:docMk/>
            <pc:sldMk cId="1628369774" sldId="274"/>
            <ac:picMk id="19" creationId="{2E5AEA97-9AE0-B085-B267-ECA1CF776D51}"/>
          </ac:picMkLst>
        </pc:picChg>
        <pc:picChg chg="mod">
          <ac:chgData name="Iacopo Zinno" userId="fe7f9a28-2f34-4265-889f-48e37f994240" providerId="ADAL" clId="{E1DC5488-0E11-43BA-A917-14EECFC05F23}" dt="2022-07-12T18:29:57.473" v="2858" actId="1076"/>
          <ac:picMkLst>
            <pc:docMk/>
            <pc:sldMk cId="1628369774" sldId="274"/>
            <ac:picMk id="3074" creationId="{A5286973-7ADE-6620-D2FC-FE386AB90D47}"/>
          </ac:picMkLst>
        </pc:picChg>
        <pc:cxnChg chg="add del mod">
          <ac:chgData name="Iacopo Zinno" userId="fe7f9a28-2f34-4265-889f-48e37f994240" providerId="ADAL" clId="{E1DC5488-0E11-43BA-A917-14EECFC05F23}" dt="2022-07-12T14:58:59.028" v="673" actId="478"/>
          <ac:cxnSpMkLst>
            <pc:docMk/>
            <pc:sldMk cId="1628369774" sldId="274"/>
            <ac:cxnSpMk id="4" creationId="{DC6346B1-FE46-4750-83C3-CDEC4D564D1A}"/>
          </ac:cxnSpMkLst>
        </pc:cxnChg>
        <pc:cxnChg chg="add mod">
          <ac:chgData name="Iacopo Zinno" userId="fe7f9a28-2f34-4265-889f-48e37f994240" providerId="ADAL" clId="{E1DC5488-0E11-43BA-A917-14EECFC05F23}" dt="2022-07-12T14:55:03.513" v="634"/>
          <ac:cxnSpMkLst>
            <pc:docMk/>
            <pc:sldMk cId="1628369774" sldId="274"/>
            <ac:cxnSpMk id="12" creationId="{FA1A3D87-10C2-F727-B5E2-F8F7C5491440}"/>
          </ac:cxnSpMkLst>
        </pc:cxnChg>
        <pc:cxnChg chg="add mod">
          <ac:chgData name="Iacopo Zinno" userId="fe7f9a28-2f34-4265-889f-48e37f994240" providerId="ADAL" clId="{E1DC5488-0E11-43BA-A917-14EECFC05F23}" dt="2022-07-12T14:55:03.513" v="634"/>
          <ac:cxnSpMkLst>
            <pc:docMk/>
            <pc:sldMk cId="1628369774" sldId="274"/>
            <ac:cxnSpMk id="13" creationId="{48F239AE-C8FB-EB6C-102D-89D5EFAB9E5F}"/>
          </ac:cxnSpMkLst>
        </pc:cxnChg>
        <pc:cxnChg chg="add mod">
          <ac:chgData name="Iacopo Zinno" userId="fe7f9a28-2f34-4265-889f-48e37f994240" providerId="ADAL" clId="{E1DC5488-0E11-43BA-A917-14EECFC05F23}" dt="2022-07-12T14:55:03.513" v="634"/>
          <ac:cxnSpMkLst>
            <pc:docMk/>
            <pc:sldMk cId="1628369774" sldId="274"/>
            <ac:cxnSpMk id="14" creationId="{3015DE4C-9782-4801-D6BA-A32133701C42}"/>
          </ac:cxnSpMkLst>
        </pc:cxnChg>
        <pc:cxnChg chg="add mod">
          <ac:chgData name="Iacopo Zinno" userId="fe7f9a28-2f34-4265-889f-48e37f994240" providerId="ADAL" clId="{E1DC5488-0E11-43BA-A917-14EECFC05F23}" dt="2022-07-12T14:55:03.513" v="634"/>
          <ac:cxnSpMkLst>
            <pc:docMk/>
            <pc:sldMk cId="1628369774" sldId="274"/>
            <ac:cxnSpMk id="15" creationId="{AD6F6BDD-87E4-9FF1-3094-BBE76657854D}"/>
          </ac:cxnSpMkLst>
        </pc:cxnChg>
        <pc:cxnChg chg="add mod">
          <ac:chgData name="Iacopo Zinno" userId="fe7f9a28-2f34-4265-889f-48e37f994240" providerId="ADAL" clId="{E1DC5488-0E11-43BA-A917-14EECFC05F23}" dt="2022-07-12T14:55:03.513" v="634"/>
          <ac:cxnSpMkLst>
            <pc:docMk/>
            <pc:sldMk cId="1628369774" sldId="274"/>
            <ac:cxnSpMk id="16" creationId="{1A2E45B2-339A-A0D9-30F6-1A1375A3E9A8}"/>
          </ac:cxnSpMkLst>
        </pc:cxnChg>
        <pc:cxnChg chg="add mod">
          <ac:chgData name="Iacopo Zinno" userId="fe7f9a28-2f34-4265-889f-48e37f994240" providerId="ADAL" clId="{E1DC5488-0E11-43BA-A917-14EECFC05F23}" dt="2022-07-12T14:55:03.513" v="634"/>
          <ac:cxnSpMkLst>
            <pc:docMk/>
            <pc:sldMk cId="1628369774" sldId="274"/>
            <ac:cxnSpMk id="17" creationId="{C4026907-9066-D3A3-78D9-CE20B0E9F796}"/>
          </ac:cxnSpMkLst>
        </pc:cxnChg>
        <pc:cxnChg chg="add mod">
          <ac:chgData name="Iacopo Zinno" userId="fe7f9a28-2f34-4265-889f-48e37f994240" providerId="ADAL" clId="{E1DC5488-0E11-43BA-A917-14EECFC05F23}" dt="2022-07-12T14:55:03.513" v="634"/>
          <ac:cxnSpMkLst>
            <pc:docMk/>
            <pc:sldMk cId="1628369774" sldId="274"/>
            <ac:cxnSpMk id="32" creationId="{62D854A5-D2C5-16F6-EEBB-576DD54C4AC6}"/>
          </ac:cxnSpMkLst>
        </pc:cxnChg>
        <pc:cxnChg chg="add mod">
          <ac:chgData name="Iacopo Zinno" userId="fe7f9a28-2f34-4265-889f-48e37f994240" providerId="ADAL" clId="{E1DC5488-0E11-43BA-A917-14EECFC05F23}" dt="2022-07-12T14:55:03.513" v="634"/>
          <ac:cxnSpMkLst>
            <pc:docMk/>
            <pc:sldMk cId="1628369774" sldId="274"/>
            <ac:cxnSpMk id="33" creationId="{2FDB6E67-08B4-474C-D96E-FF5226966284}"/>
          </ac:cxnSpMkLst>
        </pc:cxnChg>
        <pc:cxnChg chg="add mod">
          <ac:chgData name="Iacopo Zinno" userId="fe7f9a28-2f34-4265-889f-48e37f994240" providerId="ADAL" clId="{E1DC5488-0E11-43BA-A917-14EECFC05F23}" dt="2022-07-12T14:55:03.513" v="634"/>
          <ac:cxnSpMkLst>
            <pc:docMk/>
            <pc:sldMk cId="1628369774" sldId="274"/>
            <ac:cxnSpMk id="35" creationId="{9FF225B5-6651-F5FB-C437-DD6AF6B968F2}"/>
          </ac:cxnSpMkLst>
        </pc:cxnChg>
      </pc:sldChg>
      <pc:sldChg chg="modSp mod">
        <pc:chgData name="Iacopo Zinno" userId="fe7f9a28-2f34-4265-889f-48e37f994240" providerId="ADAL" clId="{E1DC5488-0E11-43BA-A917-14EECFC05F23}" dt="2022-07-12T18:39:32.780" v="2933" actId="1036"/>
        <pc:sldMkLst>
          <pc:docMk/>
          <pc:sldMk cId="1725617342" sldId="275"/>
        </pc:sldMkLst>
        <pc:spChg chg="mod">
          <ac:chgData name="Iacopo Zinno" userId="fe7f9a28-2f34-4265-889f-48e37f994240" providerId="ADAL" clId="{E1DC5488-0E11-43BA-A917-14EECFC05F23}" dt="2022-07-12T18:39:32.780" v="2933" actId="1036"/>
          <ac:spMkLst>
            <pc:docMk/>
            <pc:sldMk cId="1725617342" sldId="275"/>
            <ac:spMk id="5" creationId="{CEF67704-8F72-F99C-67F9-1BD7A778429D}"/>
          </ac:spMkLst>
        </pc:spChg>
      </pc:sldChg>
      <pc:sldChg chg="modSp mod">
        <pc:chgData name="Iacopo Zinno" userId="fe7f9a28-2f34-4265-889f-48e37f994240" providerId="ADAL" clId="{E1DC5488-0E11-43BA-A917-14EECFC05F23}" dt="2022-07-12T18:36:03.520" v="2903" actId="113"/>
        <pc:sldMkLst>
          <pc:docMk/>
          <pc:sldMk cId="709733001" sldId="276"/>
        </pc:sldMkLst>
        <pc:spChg chg="mod">
          <ac:chgData name="Iacopo Zinno" userId="fe7f9a28-2f34-4265-889f-48e37f994240" providerId="ADAL" clId="{E1DC5488-0E11-43BA-A917-14EECFC05F23}" dt="2022-07-12T18:36:03.520" v="2903" actId="113"/>
          <ac:spMkLst>
            <pc:docMk/>
            <pc:sldMk cId="709733001" sldId="276"/>
            <ac:spMk id="2" creationId="{00000000-0000-0000-0000-000000000000}"/>
          </ac:spMkLst>
        </pc:spChg>
      </pc:sldChg>
      <pc:sldChg chg="modSp mod">
        <pc:chgData name="Iacopo Zinno" userId="fe7f9a28-2f34-4265-889f-48e37f994240" providerId="ADAL" clId="{E1DC5488-0E11-43BA-A917-14EECFC05F23}" dt="2022-07-12T18:39:19.561" v="2931" actId="1036"/>
        <pc:sldMkLst>
          <pc:docMk/>
          <pc:sldMk cId="554605055" sldId="277"/>
        </pc:sldMkLst>
        <pc:spChg chg="mod">
          <ac:chgData name="Iacopo Zinno" userId="fe7f9a28-2f34-4265-889f-48e37f994240" providerId="ADAL" clId="{E1DC5488-0E11-43BA-A917-14EECFC05F23}" dt="2022-07-12T18:39:19.561" v="2931" actId="1036"/>
          <ac:spMkLst>
            <pc:docMk/>
            <pc:sldMk cId="554605055" sldId="277"/>
            <ac:spMk id="9" creationId="{57A4FBDD-6C32-B521-741B-18F10199E921}"/>
          </ac:spMkLst>
        </pc:spChg>
      </pc:sldChg>
      <pc:sldChg chg="addSp delSp modSp new mod setBg modAnim">
        <pc:chgData name="Iacopo Zinno" userId="fe7f9a28-2f34-4265-889f-48e37f994240" providerId="ADAL" clId="{E1DC5488-0E11-43BA-A917-14EECFC05F23}" dt="2022-07-12T18:26:21.215" v="2821" actId="113"/>
        <pc:sldMkLst>
          <pc:docMk/>
          <pc:sldMk cId="3434707050" sldId="278"/>
        </pc:sldMkLst>
        <pc:spChg chg="mod">
          <ac:chgData name="Iacopo Zinno" userId="fe7f9a28-2f34-4265-889f-48e37f994240" providerId="ADAL" clId="{E1DC5488-0E11-43BA-A917-14EECFC05F23}" dt="2022-07-12T18:26:21.215" v="2821" actId="113"/>
          <ac:spMkLst>
            <pc:docMk/>
            <pc:sldMk cId="3434707050" sldId="278"/>
            <ac:spMk id="2" creationId="{07A131D2-95D6-1D65-F94A-55A025E2C2EA}"/>
          </ac:spMkLst>
        </pc:spChg>
        <pc:spChg chg="del">
          <ac:chgData name="Iacopo Zinno" userId="fe7f9a28-2f34-4265-889f-48e37f994240" providerId="ADAL" clId="{E1DC5488-0E11-43BA-A917-14EECFC05F23}" dt="2022-07-12T15:15:31.288" v="691" actId="478"/>
          <ac:spMkLst>
            <pc:docMk/>
            <pc:sldMk cId="3434707050" sldId="278"/>
            <ac:spMk id="3" creationId="{EBB9B144-8666-D478-425B-1AF6F29697E7}"/>
          </ac:spMkLst>
        </pc:spChg>
        <pc:spChg chg="del mod">
          <ac:chgData name="Iacopo Zinno" userId="fe7f9a28-2f34-4265-889f-48e37f994240" providerId="ADAL" clId="{E1DC5488-0E11-43BA-A917-14EECFC05F23}" dt="2022-07-12T15:15:39.793" v="692" actId="478"/>
          <ac:spMkLst>
            <pc:docMk/>
            <pc:sldMk cId="3434707050" sldId="278"/>
            <ac:spMk id="4" creationId="{DD57A29F-963F-FAF6-B82F-D6A5C5D75F79}"/>
          </ac:spMkLst>
        </pc:spChg>
        <pc:spChg chg="del">
          <ac:chgData name="Iacopo Zinno" userId="fe7f9a28-2f34-4265-889f-48e37f994240" providerId="ADAL" clId="{E1DC5488-0E11-43BA-A917-14EECFC05F23}" dt="2022-07-12T15:15:42.475" v="693" actId="478"/>
          <ac:spMkLst>
            <pc:docMk/>
            <pc:sldMk cId="3434707050" sldId="278"/>
            <ac:spMk id="5" creationId="{E9AD6037-8731-4906-853E-D725197930DC}"/>
          </ac:spMkLst>
        </pc:spChg>
        <pc:spChg chg="del">
          <ac:chgData name="Iacopo Zinno" userId="fe7f9a28-2f34-4265-889f-48e37f994240" providerId="ADAL" clId="{E1DC5488-0E11-43BA-A917-14EECFC05F23}" dt="2022-07-12T15:15:44.872" v="694" actId="478"/>
          <ac:spMkLst>
            <pc:docMk/>
            <pc:sldMk cId="3434707050" sldId="278"/>
            <ac:spMk id="6" creationId="{C38EE68D-C1B7-3F6B-4CCB-2B38672637F6}"/>
          </ac:spMkLst>
        </pc:spChg>
        <pc:spChg chg="add del mod">
          <ac:chgData name="Iacopo Zinno" userId="fe7f9a28-2f34-4265-889f-48e37f994240" providerId="ADAL" clId="{E1DC5488-0E11-43BA-A917-14EECFC05F23}" dt="2022-07-12T15:21:53.192" v="753" actId="478"/>
          <ac:spMkLst>
            <pc:docMk/>
            <pc:sldMk cId="3434707050" sldId="278"/>
            <ac:spMk id="9" creationId="{7D7A7C4B-D721-AE0B-0D10-0B6896DB17A2}"/>
          </ac:spMkLst>
        </pc:spChg>
        <pc:spChg chg="add del mod">
          <ac:chgData name="Iacopo Zinno" userId="fe7f9a28-2f34-4265-889f-48e37f994240" providerId="ADAL" clId="{E1DC5488-0E11-43BA-A917-14EECFC05F23}" dt="2022-07-12T15:23:36.542" v="768" actId="478"/>
          <ac:spMkLst>
            <pc:docMk/>
            <pc:sldMk cId="3434707050" sldId="278"/>
            <ac:spMk id="10" creationId="{6D6C9490-7BAF-C1F9-2AD0-C0F90AF03B23}"/>
          </ac:spMkLst>
        </pc:spChg>
        <pc:spChg chg="add mod">
          <ac:chgData name="Iacopo Zinno" userId="fe7f9a28-2f34-4265-889f-48e37f994240" providerId="ADAL" clId="{E1DC5488-0E11-43BA-A917-14EECFC05F23}" dt="2022-07-12T15:29:55.211" v="886" actId="207"/>
          <ac:spMkLst>
            <pc:docMk/>
            <pc:sldMk cId="3434707050" sldId="278"/>
            <ac:spMk id="11" creationId="{95000A1B-FFB7-F107-447B-EB2B300FF4B1}"/>
          </ac:spMkLst>
        </pc:spChg>
        <pc:spChg chg="add mod ord">
          <ac:chgData name="Iacopo Zinno" userId="fe7f9a28-2f34-4265-889f-48e37f994240" providerId="ADAL" clId="{E1DC5488-0E11-43BA-A917-14EECFC05F23}" dt="2022-07-12T15:32:13.921" v="972" actId="692"/>
          <ac:spMkLst>
            <pc:docMk/>
            <pc:sldMk cId="3434707050" sldId="278"/>
            <ac:spMk id="12" creationId="{E808C601-0000-40EC-D14C-0E5802E6122B}"/>
          </ac:spMkLst>
        </pc:spChg>
        <pc:spChg chg="add mod">
          <ac:chgData name="Iacopo Zinno" userId="fe7f9a28-2f34-4265-889f-48e37f994240" providerId="ADAL" clId="{E1DC5488-0E11-43BA-A917-14EECFC05F23}" dt="2022-07-12T15:49:42.745" v="1175" actId="1076"/>
          <ac:spMkLst>
            <pc:docMk/>
            <pc:sldMk cId="3434707050" sldId="278"/>
            <ac:spMk id="13" creationId="{11C02A99-A921-1037-A5F0-7E05C8998EA7}"/>
          </ac:spMkLst>
        </pc:spChg>
        <pc:spChg chg="add del">
          <ac:chgData name="Iacopo Zinno" userId="fe7f9a28-2f34-4265-889f-48e37f994240" providerId="ADAL" clId="{E1DC5488-0E11-43BA-A917-14EECFC05F23}" dt="2022-07-12T18:05:24.070" v="1933" actId="478"/>
          <ac:spMkLst>
            <pc:docMk/>
            <pc:sldMk cId="3434707050" sldId="278"/>
            <ac:spMk id="14" creationId="{5DC0E1BD-04CE-E2B6-8972-C7EEA282A38E}"/>
          </ac:spMkLst>
        </pc:spChg>
        <pc:spChg chg="add mod">
          <ac:chgData name="Iacopo Zinno" userId="fe7f9a28-2f34-4265-889f-48e37f994240" providerId="ADAL" clId="{E1DC5488-0E11-43BA-A917-14EECFC05F23}" dt="2022-07-12T18:09:08.821" v="2121" actId="1035"/>
          <ac:spMkLst>
            <pc:docMk/>
            <pc:sldMk cId="3434707050" sldId="278"/>
            <ac:spMk id="15" creationId="{998A20B6-FA84-82E8-11CD-B8D855461642}"/>
          </ac:spMkLst>
        </pc:spChg>
        <pc:spChg chg="add mod">
          <ac:chgData name="Iacopo Zinno" userId="fe7f9a28-2f34-4265-889f-48e37f994240" providerId="ADAL" clId="{E1DC5488-0E11-43BA-A917-14EECFC05F23}" dt="2022-07-12T18:14:26.336" v="2277" actId="255"/>
          <ac:spMkLst>
            <pc:docMk/>
            <pc:sldMk cId="3434707050" sldId="278"/>
            <ac:spMk id="16" creationId="{AFA5F448-85C6-3E5C-70C8-1AB8A8F0D792}"/>
          </ac:spMkLst>
        </pc:spChg>
        <pc:picChg chg="add mod">
          <ac:chgData name="Iacopo Zinno" userId="fe7f9a28-2f34-4265-889f-48e37f994240" providerId="ADAL" clId="{E1DC5488-0E11-43BA-A917-14EECFC05F23}" dt="2022-07-12T15:49:52.226" v="1177" actId="1076"/>
          <ac:picMkLst>
            <pc:docMk/>
            <pc:sldMk cId="3434707050" sldId="278"/>
            <ac:picMk id="8" creationId="{B236B4C2-71D0-8E39-09EC-B6305A1633E5}"/>
          </ac:picMkLst>
        </pc:picChg>
      </pc:sldChg>
      <pc:sldChg chg="modSp mod">
        <pc:chgData name="Iacopo Zinno" userId="fe7f9a28-2f34-4265-889f-48e37f994240" providerId="ADAL" clId="{E1DC5488-0E11-43BA-A917-14EECFC05F23}" dt="2022-07-12T18:36:21.877" v="2905" actId="113"/>
        <pc:sldMkLst>
          <pc:docMk/>
          <pc:sldMk cId="1895234205" sldId="279"/>
        </pc:sldMkLst>
        <pc:spChg chg="mod">
          <ac:chgData name="Iacopo Zinno" userId="fe7f9a28-2f34-4265-889f-48e37f994240" providerId="ADAL" clId="{E1DC5488-0E11-43BA-A917-14EECFC05F23}" dt="2022-07-12T18:36:21.877" v="2905" actId="113"/>
          <ac:spMkLst>
            <pc:docMk/>
            <pc:sldMk cId="1895234205" sldId="279"/>
            <ac:spMk id="2" creationId="{07A131D2-95D6-1D65-F94A-55A025E2C2EA}"/>
          </ac:spMkLst>
        </pc:spChg>
      </pc:sldChg>
      <pc:sldChg chg="modSp mod">
        <pc:chgData name="Iacopo Zinno" userId="fe7f9a28-2f34-4265-889f-48e37f994240" providerId="ADAL" clId="{E1DC5488-0E11-43BA-A917-14EECFC05F23}" dt="2022-07-12T18:36:27.209" v="2906" actId="113"/>
        <pc:sldMkLst>
          <pc:docMk/>
          <pc:sldMk cId="4115659570" sldId="282"/>
        </pc:sldMkLst>
        <pc:spChg chg="mod">
          <ac:chgData name="Iacopo Zinno" userId="fe7f9a28-2f34-4265-889f-48e37f994240" providerId="ADAL" clId="{E1DC5488-0E11-43BA-A917-14EECFC05F23}" dt="2022-07-12T18:36:27.209" v="2906" actId="113"/>
          <ac:spMkLst>
            <pc:docMk/>
            <pc:sldMk cId="4115659570" sldId="282"/>
            <ac:spMk id="2" creationId="{07A131D2-95D6-1D65-F94A-55A025E2C2EA}"/>
          </ac:spMkLst>
        </pc:spChg>
      </pc:sldChg>
      <pc:sldChg chg="addSp delSp modSp new del mod setBg">
        <pc:chgData name="Iacopo Zinno" userId="fe7f9a28-2f34-4265-889f-48e37f994240" providerId="ADAL" clId="{E1DC5488-0E11-43BA-A917-14EECFC05F23}" dt="2022-07-12T15:35:14.085" v="994" actId="2696"/>
        <pc:sldMkLst>
          <pc:docMk/>
          <pc:sldMk cId="2994618893" sldId="283"/>
        </pc:sldMkLst>
        <pc:spChg chg="mod ord">
          <ac:chgData name="Iacopo Zinno" userId="fe7f9a28-2f34-4265-889f-48e37f994240" providerId="ADAL" clId="{E1DC5488-0E11-43BA-A917-14EECFC05F23}" dt="2022-07-12T15:34:57.651" v="993" actId="26606"/>
          <ac:spMkLst>
            <pc:docMk/>
            <pc:sldMk cId="2994618893" sldId="283"/>
            <ac:spMk id="2" creationId="{9200BE38-DB53-D46B-B006-578375904F03}"/>
          </ac:spMkLst>
        </pc:spChg>
        <pc:spChg chg="del">
          <ac:chgData name="Iacopo Zinno" userId="fe7f9a28-2f34-4265-889f-48e37f994240" providerId="ADAL" clId="{E1DC5488-0E11-43BA-A917-14EECFC05F23}" dt="2022-07-12T15:33:53.337" v="976" actId="478"/>
          <ac:spMkLst>
            <pc:docMk/>
            <pc:sldMk cId="2994618893" sldId="283"/>
            <ac:spMk id="3" creationId="{FB814595-BA54-D5BF-5C6F-A642D318D4E2}"/>
          </ac:spMkLst>
        </pc:spChg>
        <pc:spChg chg="del">
          <ac:chgData name="Iacopo Zinno" userId="fe7f9a28-2f34-4265-889f-48e37f994240" providerId="ADAL" clId="{E1DC5488-0E11-43BA-A917-14EECFC05F23}" dt="2022-07-12T15:33:56.406" v="977" actId="478"/>
          <ac:spMkLst>
            <pc:docMk/>
            <pc:sldMk cId="2994618893" sldId="283"/>
            <ac:spMk id="4" creationId="{7D3D8F3F-5B47-EBC1-E3EB-E017571583B0}"/>
          </ac:spMkLst>
        </pc:spChg>
        <pc:spChg chg="del">
          <ac:chgData name="Iacopo Zinno" userId="fe7f9a28-2f34-4265-889f-48e37f994240" providerId="ADAL" clId="{E1DC5488-0E11-43BA-A917-14EECFC05F23}" dt="2022-07-12T15:33:59.063" v="978" actId="478"/>
          <ac:spMkLst>
            <pc:docMk/>
            <pc:sldMk cId="2994618893" sldId="283"/>
            <ac:spMk id="5" creationId="{35C0BC6A-7830-D86B-4D03-DC080D23C04A}"/>
          </ac:spMkLst>
        </pc:spChg>
        <pc:spChg chg="del">
          <ac:chgData name="Iacopo Zinno" userId="fe7f9a28-2f34-4265-889f-48e37f994240" providerId="ADAL" clId="{E1DC5488-0E11-43BA-A917-14EECFC05F23}" dt="2022-07-12T15:34:01.072" v="979" actId="478"/>
          <ac:spMkLst>
            <pc:docMk/>
            <pc:sldMk cId="2994618893" sldId="283"/>
            <ac:spMk id="6" creationId="{2EE5B902-A0B2-6322-683E-8EBCFCA3B8CF}"/>
          </ac:spMkLst>
        </pc:spChg>
        <pc:spChg chg="add del">
          <ac:chgData name="Iacopo Zinno" userId="fe7f9a28-2f34-4265-889f-48e37f994240" providerId="ADAL" clId="{E1DC5488-0E11-43BA-A917-14EECFC05F23}" dt="2022-07-12T15:34:50.656" v="990" actId="26606"/>
          <ac:spMkLst>
            <pc:docMk/>
            <pc:sldMk cId="2994618893" sldId="283"/>
            <ac:spMk id="19" creationId="{E4505C23-674B-4195-81D6-0C127FEAE3F8}"/>
          </ac:spMkLst>
        </pc:spChg>
        <pc:spChg chg="add del">
          <ac:chgData name="Iacopo Zinno" userId="fe7f9a28-2f34-4265-889f-48e37f994240" providerId="ADAL" clId="{E1DC5488-0E11-43BA-A917-14EECFC05F23}" dt="2022-07-12T15:34:50.656" v="990" actId="26606"/>
          <ac:spMkLst>
            <pc:docMk/>
            <pc:sldMk cId="2994618893" sldId="283"/>
            <ac:spMk id="21" creationId="{65C9B8F0-FF66-4C15-BD05-E86B87331846}"/>
          </ac:spMkLst>
        </pc:spChg>
        <pc:spChg chg="add del">
          <ac:chgData name="Iacopo Zinno" userId="fe7f9a28-2f34-4265-889f-48e37f994240" providerId="ADAL" clId="{E1DC5488-0E11-43BA-A917-14EECFC05F23}" dt="2022-07-12T15:34:57.643" v="992" actId="26606"/>
          <ac:spMkLst>
            <pc:docMk/>
            <pc:sldMk cId="2994618893" sldId="283"/>
            <ac:spMk id="44" creationId="{4545836E-B050-4955-B80E-C5A35AC2F595}"/>
          </ac:spMkLst>
        </pc:spChg>
        <pc:spChg chg="add del">
          <ac:chgData name="Iacopo Zinno" userId="fe7f9a28-2f34-4265-889f-48e37f994240" providerId="ADAL" clId="{E1DC5488-0E11-43BA-A917-14EECFC05F23}" dt="2022-07-12T15:34:57.643" v="992" actId="26606"/>
          <ac:spMkLst>
            <pc:docMk/>
            <pc:sldMk cId="2994618893" sldId="283"/>
            <ac:spMk id="45" creationId="{A628292D-0555-4158-9B1A-07414B27FB1A}"/>
          </ac:spMkLst>
        </pc:spChg>
        <pc:spChg chg="add del">
          <ac:chgData name="Iacopo Zinno" userId="fe7f9a28-2f34-4265-889f-48e37f994240" providerId="ADAL" clId="{E1DC5488-0E11-43BA-A917-14EECFC05F23}" dt="2022-07-12T15:34:57.643" v="992" actId="26606"/>
          <ac:spMkLst>
            <pc:docMk/>
            <pc:sldMk cId="2994618893" sldId="283"/>
            <ac:spMk id="46" creationId="{5E6024A1-5F3D-4233-865A-57F6E860561A}"/>
          </ac:spMkLst>
        </pc:spChg>
        <pc:spChg chg="add">
          <ac:chgData name="Iacopo Zinno" userId="fe7f9a28-2f34-4265-889f-48e37f994240" providerId="ADAL" clId="{E1DC5488-0E11-43BA-A917-14EECFC05F23}" dt="2022-07-12T15:34:57.651" v="993" actId="26606"/>
          <ac:spMkLst>
            <pc:docMk/>
            <pc:sldMk cId="2994618893" sldId="283"/>
            <ac:spMk id="48" creationId="{E4505C23-674B-4195-81D6-0C127FEAE3F8}"/>
          </ac:spMkLst>
        </pc:spChg>
        <pc:spChg chg="add">
          <ac:chgData name="Iacopo Zinno" userId="fe7f9a28-2f34-4265-889f-48e37f994240" providerId="ADAL" clId="{E1DC5488-0E11-43BA-A917-14EECFC05F23}" dt="2022-07-12T15:34:57.651" v="993" actId="26606"/>
          <ac:spMkLst>
            <pc:docMk/>
            <pc:sldMk cId="2994618893" sldId="283"/>
            <ac:spMk id="49" creationId="{65C9B8F0-FF66-4C15-BD05-E86B87331846}"/>
          </ac:spMkLst>
        </pc:spChg>
        <pc:grpChg chg="add del">
          <ac:chgData name="Iacopo Zinno" userId="fe7f9a28-2f34-4265-889f-48e37f994240" providerId="ADAL" clId="{E1DC5488-0E11-43BA-A917-14EECFC05F23}" dt="2022-07-12T15:34:57.643" v="992" actId="26606"/>
          <ac:grpSpMkLst>
            <pc:docMk/>
            <pc:sldMk cId="2994618893" sldId="283"/>
            <ac:grpSpMk id="23" creationId="{F91177CF-CDE8-4980-9697-5F56DBB644C9}"/>
          </ac:grpSpMkLst>
        </pc:grpChg>
        <pc:picChg chg="add mod ord">
          <ac:chgData name="Iacopo Zinno" userId="fe7f9a28-2f34-4265-889f-48e37f994240" providerId="ADAL" clId="{E1DC5488-0E11-43BA-A917-14EECFC05F23}" dt="2022-07-12T15:34:57.651" v="993" actId="26606"/>
          <ac:picMkLst>
            <pc:docMk/>
            <pc:sldMk cId="2994618893" sldId="283"/>
            <ac:picMk id="8" creationId="{1B42C4BC-AC2E-82BF-5014-2B405E946AF3}"/>
          </ac:picMkLst>
        </pc:picChg>
        <pc:picChg chg="add mod ord">
          <ac:chgData name="Iacopo Zinno" userId="fe7f9a28-2f34-4265-889f-48e37f994240" providerId="ADAL" clId="{E1DC5488-0E11-43BA-A917-14EECFC05F23}" dt="2022-07-12T15:34:57.651" v="993" actId="26606"/>
          <ac:picMkLst>
            <pc:docMk/>
            <pc:sldMk cId="2994618893" sldId="283"/>
            <ac:picMk id="10" creationId="{0C3E6325-08F2-1D4A-526D-EE03531FA62E}"/>
          </ac:picMkLst>
        </pc:picChg>
        <pc:picChg chg="add mod ord">
          <ac:chgData name="Iacopo Zinno" userId="fe7f9a28-2f34-4265-889f-48e37f994240" providerId="ADAL" clId="{E1DC5488-0E11-43BA-A917-14EECFC05F23}" dt="2022-07-12T15:34:57.651" v="993" actId="26606"/>
          <ac:picMkLst>
            <pc:docMk/>
            <pc:sldMk cId="2994618893" sldId="283"/>
            <ac:picMk id="12" creationId="{EF033D73-9A5F-7853-7ABB-3C163A8039E2}"/>
          </ac:picMkLst>
        </pc:picChg>
        <pc:picChg chg="add mod">
          <ac:chgData name="Iacopo Zinno" userId="fe7f9a28-2f34-4265-889f-48e37f994240" providerId="ADAL" clId="{E1DC5488-0E11-43BA-A917-14EECFC05F23}" dt="2022-07-12T15:34:57.651" v="993" actId="26606"/>
          <ac:picMkLst>
            <pc:docMk/>
            <pc:sldMk cId="2994618893" sldId="283"/>
            <ac:picMk id="14" creationId="{8D513C2E-A037-0423-3319-BAD5EE1C2DD5}"/>
          </ac:picMkLst>
        </pc:picChg>
      </pc:sldChg>
      <pc:sldChg chg="modSp mod">
        <pc:chgData name="Iacopo Zinno" userId="fe7f9a28-2f34-4265-889f-48e37f994240" providerId="ADAL" clId="{E1DC5488-0E11-43BA-A917-14EECFC05F23}" dt="2022-07-12T18:36:15.681" v="2904" actId="113"/>
        <pc:sldMkLst>
          <pc:docMk/>
          <pc:sldMk cId="3146835630" sldId="284"/>
        </pc:sldMkLst>
        <pc:spChg chg="mod">
          <ac:chgData name="Iacopo Zinno" userId="fe7f9a28-2f34-4265-889f-48e37f994240" providerId="ADAL" clId="{E1DC5488-0E11-43BA-A917-14EECFC05F23}" dt="2022-07-12T18:36:15.681" v="2904" actId="113"/>
          <ac:spMkLst>
            <pc:docMk/>
            <pc:sldMk cId="3146835630" sldId="284"/>
            <ac:spMk id="2" creationId="{00000000-0000-0000-0000-000000000000}"/>
          </ac:spMkLst>
        </pc:spChg>
      </pc:sldChg>
      <pc:sldChg chg="modSp mod">
        <pc:chgData name="Iacopo Zinno" userId="fe7f9a28-2f34-4265-889f-48e37f994240" providerId="ADAL" clId="{E1DC5488-0E11-43BA-A917-14EECFC05F23}" dt="2022-07-12T18:36:33.074" v="2907" actId="113"/>
        <pc:sldMkLst>
          <pc:docMk/>
          <pc:sldMk cId="328519087" sldId="285"/>
        </pc:sldMkLst>
        <pc:spChg chg="mod">
          <ac:chgData name="Iacopo Zinno" userId="fe7f9a28-2f34-4265-889f-48e37f994240" providerId="ADAL" clId="{E1DC5488-0E11-43BA-A917-14EECFC05F23}" dt="2022-07-12T18:36:33.074" v="2907" actId="113"/>
          <ac:spMkLst>
            <pc:docMk/>
            <pc:sldMk cId="328519087" sldId="285"/>
            <ac:spMk id="2" creationId="{00000000-0000-0000-0000-000000000000}"/>
          </ac:spMkLst>
        </pc:spChg>
      </pc:sldChg>
      <pc:sldChg chg="addSp delSp modSp new mod">
        <pc:chgData name="Iacopo Zinno" userId="fe7f9a28-2f34-4265-889f-48e37f994240" providerId="ADAL" clId="{E1DC5488-0E11-43BA-A917-14EECFC05F23}" dt="2022-07-12T18:26:57.084" v="2823" actId="1035"/>
        <pc:sldMkLst>
          <pc:docMk/>
          <pc:sldMk cId="1101189571" sldId="286"/>
        </pc:sldMkLst>
        <pc:spChg chg="mod">
          <ac:chgData name="Iacopo Zinno" userId="fe7f9a28-2f34-4265-889f-48e37f994240" providerId="ADAL" clId="{E1DC5488-0E11-43BA-A917-14EECFC05F23}" dt="2022-07-12T18:26:57.084" v="2823" actId="1035"/>
          <ac:spMkLst>
            <pc:docMk/>
            <pc:sldMk cId="1101189571" sldId="286"/>
            <ac:spMk id="2" creationId="{52C907A7-69D2-2F63-1C2C-C3A126B72222}"/>
          </ac:spMkLst>
        </pc:spChg>
        <pc:spChg chg="del">
          <ac:chgData name="Iacopo Zinno" userId="fe7f9a28-2f34-4265-889f-48e37f994240" providerId="ADAL" clId="{E1DC5488-0E11-43BA-A917-14EECFC05F23}" dt="2022-07-12T15:35:28.822" v="998" actId="478"/>
          <ac:spMkLst>
            <pc:docMk/>
            <pc:sldMk cId="1101189571" sldId="286"/>
            <ac:spMk id="3" creationId="{98ECD7F9-8CB3-5046-6A5B-2F1E1E7B5E31}"/>
          </ac:spMkLst>
        </pc:spChg>
        <pc:spChg chg="del">
          <ac:chgData name="Iacopo Zinno" userId="fe7f9a28-2f34-4265-889f-48e37f994240" providerId="ADAL" clId="{E1DC5488-0E11-43BA-A917-14EECFC05F23}" dt="2022-07-12T15:35:31.423" v="999" actId="478"/>
          <ac:spMkLst>
            <pc:docMk/>
            <pc:sldMk cId="1101189571" sldId="286"/>
            <ac:spMk id="4" creationId="{A8EEA75B-2408-2776-D21C-8236BDCE3847}"/>
          </ac:spMkLst>
        </pc:spChg>
        <pc:spChg chg="del">
          <ac:chgData name="Iacopo Zinno" userId="fe7f9a28-2f34-4265-889f-48e37f994240" providerId="ADAL" clId="{E1DC5488-0E11-43BA-A917-14EECFC05F23}" dt="2022-07-12T15:35:33.760" v="1000" actId="478"/>
          <ac:spMkLst>
            <pc:docMk/>
            <pc:sldMk cId="1101189571" sldId="286"/>
            <ac:spMk id="5" creationId="{97593743-2827-827E-DCC9-14DCCEFDFE9A}"/>
          </ac:spMkLst>
        </pc:spChg>
        <pc:spChg chg="del">
          <ac:chgData name="Iacopo Zinno" userId="fe7f9a28-2f34-4265-889f-48e37f994240" providerId="ADAL" clId="{E1DC5488-0E11-43BA-A917-14EECFC05F23}" dt="2022-07-12T15:35:36.601" v="1001" actId="478"/>
          <ac:spMkLst>
            <pc:docMk/>
            <pc:sldMk cId="1101189571" sldId="286"/>
            <ac:spMk id="6" creationId="{85AA45F1-47FD-65AF-753B-9745209DD092}"/>
          </ac:spMkLst>
        </pc:spChg>
        <pc:spChg chg="add del">
          <ac:chgData name="Iacopo Zinno" userId="fe7f9a28-2f34-4265-889f-48e37f994240" providerId="ADAL" clId="{E1DC5488-0E11-43BA-A917-14EECFC05F23}" dt="2022-07-12T15:35:45.321" v="1003" actId="478"/>
          <ac:spMkLst>
            <pc:docMk/>
            <pc:sldMk cId="1101189571" sldId="286"/>
            <ac:spMk id="8" creationId="{31A1DB49-CF95-831D-F91E-65D915A76770}"/>
          </ac:spMkLst>
        </pc:spChg>
        <pc:spChg chg="add mod">
          <ac:chgData name="Iacopo Zinno" userId="fe7f9a28-2f34-4265-889f-48e37f994240" providerId="ADAL" clId="{E1DC5488-0E11-43BA-A917-14EECFC05F23}" dt="2022-07-12T15:54:45.855" v="1204" actId="20577"/>
          <ac:spMkLst>
            <pc:docMk/>
            <pc:sldMk cId="1101189571" sldId="286"/>
            <ac:spMk id="25" creationId="{5C9B2C06-EFE5-8B1D-2637-3921AB15074B}"/>
          </ac:spMkLst>
        </pc:spChg>
        <pc:picChg chg="add del mod">
          <ac:chgData name="Iacopo Zinno" userId="fe7f9a28-2f34-4265-889f-48e37f994240" providerId="ADAL" clId="{E1DC5488-0E11-43BA-A917-14EECFC05F23}" dt="2022-07-12T15:38:58.903" v="1029" actId="478"/>
          <ac:picMkLst>
            <pc:docMk/>
            <pc:sldMk cId="1101189571" sldId="286"/>
            <ac:picMk id="10" creationId="{436143B2-ED6D-3098-23B8-F7EF1D5C9991}"/>
          </ac:picMkLst>
        </pc:picChg>
        <pc:picChg chg="add del mod">
          <ac:chgData name="Iacopo Zinno" userId="fe7f9a28-2f34-4265-889f-48e37f994240" providerId="ADAL" clId="{E1DC5488-0E11-43BA-A917-14EECFC05F23}" dt="2022-07-12T15:38:58.903" v="1029" actId="478"/>
          <ac:picMkLst>
            <pc:docMk/>
            <pc:sldMk cId="1101189571" sldId="286"/>
            <ac:picMk id="12" creationId="{8AF19CB3-DB18-2710-F7C6-5E225C095E92}"/>
          </ac:picMkLst>
        </pc:picChg>
        <pc:picChg chg="add del mod">
          <ac:chgData name="Iacopo Zinno" userId="fe7f9a28-2f34-4265-889f-48e37f994240" providerId="ADAL" clId="{E1DC5488-0E11-43BA-A917-14EECFC05F23}" dt="2022-07-12T15:38:58.903" v="1029" actId="478"/>
          <ac:picMkLst>
            <pc:docMk/>
            <pc:sldMk cId="1101189571" sldId="286"/>
            <ac:picMk id="14" creationId="{59D83FFC-9BC5-F5EA-BCEB-D1077031F093}"/>
          </ac:picMkLst>
        </pc:picChg>
        <pc:picChg chg="add del mod">
          <ac:chgData name="Iacopo Zinno" userId="fe7f9a28-2f34-4265-889f-48e37f994240" providerId="ADAL" clId="{E1DC5488-0E11-43BA-A917-14EECFC05F23}" dt="2022-07-12T15:38:58.903" v="1029" actId="478"/>
          <ac:picMkLst>
            <pc:docMk/>
            <pc:sldMk cId="1101189571" sldId="286"/>
            <ac:picMk id="16" creationId="{6EC92841-1AA3-E543-5C99-D9A25D88785A}"/>
          </ac:picMkLst>
        </pc:picChg>
        <pc:picChg chg="add mod">
          <ac:chgData name="Iacopo Zinno" userId="fe7f9a28-2f34-4265-889f-48e37f994240" providerId="ADAL" clId="{E1DC5488-0E11-43BA-A917-14EECFC05F23}" dt="2022-07-12T15:46:08.640" v="1145" actId="1076"/>
          <ac:picMkLst>
            <pc:docMk/>
            <pc:sldMk cId="1101189571" sldId="286"/>
            <ac:picMk id="18" creationId="{A6CC5705-6ACB-BAE3-165F-DBB604104E70}"/>
          </ac:picMkLst>
        </pc:picChg>
        <pc:picChg chg="add mod">
          <ac:chgData name="Iacopo Zinno" userId="fe7f9a28-2f34-4265-889f-48e37f994240" providerId="ADAL" clId="{E1DC5488-0E11-43BA-A917-14EECFC05F23}" dt="2022-07-12T15:47:15.239" v="1151" actId="1076"/>
          <ac:picMkLst>
            <pc:docMk/>
            <pc:sldMk cId="1101189571" sldId="286"/>
            <ac:picMk id="20" creationId="{CEA3D4E4-56E0-CEC6-F454-07C2870F4C10}"/>
          </ac:picMkLst>
        </pc:picChg>
        <pc:picChg chg="add mod">
          <ac:chgData name="Iacopo Zinno" userId="fe7f9a28-2f34-4265-889f-48e37f994240" providerId="ADAL" clId="{E1DC5488-0E11-43BA-A917-14EECFC05F23}" dt="2022-07-12T15:46:13.089" v="1146" actId="1076"/>
          <ac:picMkLst>
            <pc:docMk/>
            <pc:sldMk cId="1101189571" sldId="286"/>
            <ac:picMk id="22" creationId="{7F283557-225C-BEB5-557E-1A3B0324C084}"/>
          </ac:picMkLst>
        </pc:picChg>
        <pc:picChg chg="add mod">
          <ac:chgData name="Iacopo Zinno" userId="fe7f9a28-2f34-4265-889f-48e37f994240" providerId="ADAL" clId="{E1DC5488-0E11-43BA-A917-14EECFC05F23}" dt="2022-07-12T15:47:06.166" v="1150" actId="1076"/>
          <ac:picMkLst>
            <pc:docMk/>
            <pc:sldMk cId="1101189571" sldId="286"/>
            <ac:picMk id="24" creationId="{11E7350C-0089-C3CB-CAAD-C1B17703F168}"/>
          </ac:picMkLst>
        </pc:picChg>
      </pc:sldChg>
      <pc:sldChg chg="modSp mod">
        <pc:chgData name="Iacopo Zinno" userId="fe7f9a28-2f34-4265-889f-48e37f994240" providerId="ADAL" clId="{E1DC5488-0E11-43BA-A917-14EECFC05F23}" dt="2022-07-12T18:37:11.459" v="2913" actId="113"/>
        <pc:sldMkLst>
          <pc:docMk/>
          <pc:sldMk cId="373907278" sldId="287"/>
        </pc:sldMkLst>
        <pc:spChg chg="mod">
          <ac:chgData name="Iacopo Zinno" userId="fe7f9a28-2f34-4265-889f-48e37f994240" providerId="ADAL" clId="{E1DC5488-0E11-43BA-A917-14EECFC05F23}" dt="2022-07-12T18:37:11.459" v="2913" actId="113"/>
          <ac:spMkLst>
            <pc:docMk/>
            <pc:sldMk cId="373907278" sldId="287"/>
            <ac:spMk id="2" creationId="{00000000-0000-0000-0000-000000000000}"/>
          </ac:spMkLst>
        </pc:spChg>
      </pc:sldChg>
      <pc:sldChg chg="modSp mod">
        <pc:chgData name="Iacopo Zinno" userId="fe7f9a28-2f34-4265-889f-48e37f994240" providerId="ADAL" clId="{E1DC5488-0E11-43BA-A917-14EECFC05F23}" dt="2022-07-12T18:36:44.395" v="2909" actId="113"/>
        <pc:sldMkLst>
          <pc:docMk/>
          <pc:sldMk cId="2702927516" sldId="288"/>
        </pc:sldMkLst>
        <pc:spChg chg="mod">
          <ac:chgData name="Iacopo Zinno" userId="fe7f9a28-2f34-4265-889f-48e37f994240" providerId="ADAL" clId="{E1DC5488-0E11-43BA-A917-14EECFC05F23}" dt="2022-07-12T18:36:44.395" v="2909" actId="113"/>
          <ac:spMkLst>
            <pc:docMk/>
            <pc:sldMk cId="2702927516" sldId="288"/>
            <ac:spMk id="2" creationId="{07A131D2-95D6-1D65-F94A-55A025E2C2EA}"/>
          </ac:spMkLst>
        </pc:spChg>
      </pc:sldChg>
      <pc:sldChg chg="modSp mod">
        <pc:chgData name="Iacopo Zinno" userId="fe7f9a28-2f34-4265-889f-48e37f994240" providerId="ADAL" clId="{E1DC5488-0E11-43BA-A917-14EECFC05F23}" dt="2022-07-12T18:36:39.167" v="2908" actId="113"/>
        <pc:sldMkLst>
          <pc:docMk/>
          <pc:sldMk cId="246856844" sldId="289"/>
        </pc:sldMkLst>
        <pc:spChg chg="mod">
          <ac:chgData name="Iacopo Zinno" userId="fe7f9a28-2f34-4265-889f-48e37f994240" providerId="ADAL" clId="{E1DC5488-0E11-43BA-A917-14EECFC05F23}" dt="2022-07-12T18:36:39.167" v="2908" actId="113"/>
          <ac:spMkLst>
            <pc:docMk/>
            <pc:sldMk cId="246856844" sldId="289"/>
            <ac:spMk id="2" creationId="{07A131D2-95D6-1D65-F94A-55A025E2C2EA}"/>
          </ac:spMkLst>
        </pc:spChg>
      </pc:sldChg>
      <pc:sldChg chg="delSp modSp new del mod">
        <pc:chgData name="Iacopo Zinno" userId="fe7f9a28-2f34-4265-889f-48e37f994240" providerId="ADAL" clId="{E1DC5488-0E11-43BA-A917-14EECFC05F23}" dt="2022-07-12T16:02:39.713" v="1223" actId="47"/>
        <pc:sldMkLst>
          <pc:docMk/>
          <pc:sldMk cId="3954999734" sldId="290"/>
        </pc:sldMkLst>
        <pc:spChg chg="mod">
          <ac:chgData name="Iacopo Zinno" userId="fe7f9a28-2f34-4265-889f-48e37f994240" providerId="ADAL" clId="{E1DC5488-0E11-43BA-A917-14EECFC05F23}" dt="2022-07-12T15:56:42.808" v="1218" actId="20577"/>
          <ac:spMkLst>
            <pc:docMk/>
            <pc:sldMk cId="3954999734" sldId="290"/>
            <ac:spMk id="2" creationId="{0F5F0952-1128-0F02-33CB-C0F0038A0733}"/>
          </ac:spMkLst>
        </pc:spChg>
        <pc:spChg chg="del">
          <ac:chgData name="Iacopo Zinno" userId="fe7f9a28-2f34-4265-889f-48e37f994240" providerId="ADAL" clId="{E1DC5488-0E11-43BA-A917-14EECFC05F23}" dt="2022-07-12T16:01:53.933" v="1219" actId="478"/>
          <ac:spMkLst>
            <pc:docMk/>
            <pc:sldMk cId="3954999734" sldId="290"/>
            <ac:spMk id="3" creationId="{68EAC9F2-1E86-0256-C9E2-1F60E89B8752}"/>
          </ac:spMkLst>
        </pc:spChg>
        <pc:spChg chg="del">
          <ac:chgData name="Iacopo Zinno" userId="fe7f9a28-2f34-4265-889f-48e37f994240" providerId="ADAL" clId="{E1DC5488-0E11-43BA-A917-14EECFC05F23}" dt="2022-07-12T16:01:56.093" v="1220" actId="478"/>
          <ac:spMkLst>
            <pc:docMk/>
            <pc:sldMk cId="3954999734" sldId="290"/>
            <ac:spMk id="4" creationId="{B286E245-D704-C0EE-34EF-704CC4513908}"/>
          </ac:spMkLst>
        </pc:spChg>
        <pc:spChg chg="del">
          <ac:chgData name="Iacopo Zinno" userId="fe7f9a28-2f34-4265-889f-48e37f994240" providerId="ADAL" clId="{E1DC5488-0E11-43BA-A917-14EECFC05F23}" dt="2022-07-12T16:01:59.064" v="1221" actId="478"/>
          <ac:spMkLst>
            <pc:docMk/>
            <pc:sldMk cId="3954999734" sldId="290"/>
            <ac:spMk id="5" creationId="{18AC8129-43B2-8E92-2C2C-B3B949F9C6A7}"/>
          </ac:spMkLst>
        </pc:spChg>
        <pc:spChg chg="del">
          <ac:chgData name="Iacopo Zinno" userId="fe7f9a28-2f34-4265-889f-48e37f994240" providerId="ADAL" clId="{E1DC5488-0E11-43BA-A917-14EECFC05F23}" dt="2022-07-12T16:02:01.343" v="1222" actId="478"/>
          <ac:spMkLst>
            <pc:docMk/>
            <pc:sldMk cId="3954999734" sldId="290"/>
            <ac:spMk id="6" creationId="{D9C26522-C684-7ADD-AFD9-FB8BF23D339D}"/>
          </ac:spMkLst>
        </pc:spChg>
      </pc:sldChg>
      <pc:sldChg chg="modSp mod">
        <pc:chgData name="Iacopo Zinno" userId="fe7f9a28-2f34-4265-889f-48e37f994240" providerId="ADAL" clId="{E1DC5488-0E11-43BA-A917-14EECFC05F23}" dt="2022-07-12T18:36:52.394" v="2910" actId="113"/>
        <pc:sldMkLst>
          <pc:docMk/>
          <pc:sldMk cId="3534803701" sldId="291"/>
        </pc:sldMkLst>
        <pc:spChg chg="mod">
          <ac:chgData name="Iacopo Zinno" userId="fe7f9a28-2f34-4265-889f-48e37f994240" providerId="ADAL" clId="{E1DC5488-0E11-43BA-A917-14EECFC05F23}" dt="2022-07-12T18:36:52.394" v="2910" actId="113"/>
          <ac:spMkLst>
            <pc:docMk/>
            <pc:sldMk cId="3534803701" sldId="291"/>
            <ac:spMk id="2" creationId="{07A131D2-95D6-1D65-F94A-55A025E2C2EA}"/>
          </ac:spMkLst>
        </pc:spChg>
      </pc:sldChg>
      <pc:sldChg chg="modSp mod">
        <pc:chgData name="Iacopo Zinno" userId="fe7f9a28-2f34-4265-889f-48e37f994240" providerId="ADAL" clId="{E1DC5488-0E11-43BA-A917-14EECFC05F23}" dt="2022-07-12T18:37:06.726" v="2912" actId="113"/>
        <pc:sldMkLst>
          <pc:docMk/>
          <pc:sldMk cId="1390881165" sldId="292"/>
        </pc:sldMkLst>
        <pc:spChg chg="mod">
          <ac:chgData name="Iacopo Zinno" userId="fe7f9a28-2f34-4265-889f-48e37f994240" providerId="ADAL" clId="{E1DC5488-0E11-43BA-A917-14EECFC05F23}" dt="2022-07-12T18:37:06.726" v="2912" actId="113"/>
          <ac:spMkLst>
            <pc:docMk/>
            <pc:sldMk cId="1390881165" sldId="292"/>
            <ac:spMk id="2" creationId="{07A131D2-95D6-1D65-F94A-55A025E2C2EA}"/>
          </ac:spMkLst>
        </pc:spChg>
      </pc:sldChg>
      <pc:sldChg chg="new del">
        <pc:chgData name="Iacopo Zinno" userId="fe7f9a28-2f34-4265-889f-48e37f994240" providerId="ADAL" clId="{E1DC5488-0E11-43BA-A917-14EECFC05F23}" dt="2022-07-12T16:02:54.011" v="1226" actId="47"/>
        <pc:sldMkLst>
          <pc:docMk/>
          <pc:sldMk cId="1162822228" sldId="294"/>
        </pc:sldMkLst>
      </pc:sldChg>
      <pc:sldChg chg="modSp add mod">
        <pc:chgData name="Iacopo Zinno" userId="fe7f9a28-2f34-4265-889f-48e37f994240" providerId="ADAL" clId="{E1DC5488-0E11-43BA-A917-14EECFC05F23}" dt="2022-07-12T18:25:41.480" v="2820" actId="113"/>
        <pc:sldMkLst>
          <pc:docMk/>
          <pc:sldMk cId="3359845029" sldId="295"/>
        </pc:sldMkLst>
        <pc:spChg chg="mod">
          <ac:chgData name="Iacopo Zinno" userId="fe7f9a28-2f34-4265-889f-48e37f994240" providerId="ADAL" clId="{E1DC5488-0E11-43BA-A917-14EECFC05F23}" dt="2022-07-12T18:25:41.480" v="2820" actId="113"/>
          <ac:spMkLst>
            <pc:docMk/>
            <pc:sldMk cId="3359845029" sldId="295"/>
            <ac:spMk id="2" creationId="{00000000-0000-0000-0000-000000000000}"/>
          </ac:spMkLst>
        </pc:spChg>
        <pc:spChg chg="mod">
          <ac:chgData name="Iacopo Zinno" userId="fe7f9a28-2f34-4265-889f-48e37f994240" providerId="ADAL" clId="{E1DC5488-0E11-43BA-A917-14EECFC05F23}" dt="2022-07-12T18:20:57.807" v="2699" actId="20577"/>
          <ac:spMkLst>
            <pc:docMk/>
            <pc:sldMk cId="3359845029" sldId="295"/>
            <ac:spMk id="3" creationId="{A733B652-FE64-7C4B-DA76-72B9CC60654A}"/>
          </ac:spMkLst>
        </pc:spChg>
        <pc:spChg chg="mod">
          <ac:chgData name="Iacopo Zinno" userId="fe7f9a28-2f34-4265-889f-48e37f994240" providerId="ADAL" clId="{E1DC5488-0E11-43BA-A917-14EECFC05F23}" dt="2022-07-12T16:17:21.115" v="1721" actId="20577"/>
          <ac:spMkLst>
            <pc:docMk/>
            <pc:sldMk cId="3359845029" sldId="295"/>
            <ac:spMk id="4" creationId="{5EFE3B1F-0717-FEA1-F07A-9BA3A94867B1}"/>
          </ac:spMkLst>
        </pc:spChg>
        <pc:spChg chg="mod">
          <ac:chgData name="Iacopo Zinno" userId="fe7f9a28-2f34-4265-889f-48e37f994240" providerId="ADAL" clId="{E1DC5488-0E11-43BA-A917-14EECFC05F23}" dt="2022-07-12T18:21:00.560" v="2701" actId="20577"/>
          <ac:spMkLst>
            <pc:docMk/>
            <pc:sldMk cId="3359845029" sldId="295"/>
            <ac:spMk id="5" creationId="{027067BE-9482-2228-E524-0E80ECB5BC53}"/>
          </ac:spMkLst>
        </pc:spChg>
      </pc:sldChg>
      <pc:sldChg chg="addSp modSp mod">
        <pc:chgData name="Iacopo Zinno" userId="fe7f9a28-2f34-4265-889f-48e37f994240" providerId="ADAL" clId="{E1DC5488-0E11-43BA-A917-14EECFC05F23}" dt="2022-07-12T18:36:57.438" v="2911" actId="113"/>
        <pc:sldMkLst>
          <pc:docMk/>
          <pc:sldMk cId="2755409807" sldId="296"/>
        </pc:sldMkLst>
        <pc:spChg chg="mod">
          <ac:chgData name="Iacopo Zinno" userId="fe7f9a28-2f34-4265-889f-48e37f994240" providerId="ADAL" clId="{E1DC5488-0E11-43BA-A917-14EECFC05F23}" dt="2022-07-12T18:36:57.438" v="2911" actId="113"/>
          <ac:spMkLst>
            <pc:docMk/>
            <pc:sldMk cId="2755409807" sldId="296"/>
            <ac:spMk id="2" creationId="{07A131D2-95D6-1D65-F94A-55A025E2C2EA}"/>
          </ac:spMkLst>
        </pc:spChg>
        <pc:spChg chg="add mod">
          <ac:chgData name="Iacopo Zinno" userId="fe7f9a28-2f34-4265-889f-48e37f994240" providerId="ADAL" clId="{E1DC5488-0E11-43BA-A917-14EECFC05F23}" dt="2022-07-12T18:15:15.837" v="2294" actId="20577"/>
          <ac:spMkLst>
            <pc:docMk/>
            <pc:sldMk cId="2755409807" sldId="296"/>
            <ac:spMk id="3" creationId="{93AB99B8-4CF8-B593-2C26-1127C3D9EB2C}"/>
          </ac:spMkLst>
        </pc:spChg>
      </pc:sldChg>
      <pc:sldChg chg="addSp modSp new mod modAnim">
        <pc:chgData name="Iacopo Zinno" userId="fe7f9a28-2f34-4265-889f-48e37f994240" providerId="ADAL" clId="{E1DC5488-0E11-43BA-A917-14EECFC05F23}" dt="2022-07-12T18:57:21.373" v="3241" actId="1036"/>
        <pc:sldMkLst>
          <pc:docMk/>
          <pc:sldMk cId="102327906" sldId="297"/>
        </pc:sldMkLst>
        <pc:spChg chg="mod">
          <ac:chgData name="Iacopo Zinno" userId="fe7f9a28-2f34-4265-889f-48e37f994240" providerId="ADAL" clId="{E1DC5488-0E11-43BA-A917-14EECFC05F23}" dt="2022-07-12T18:57:21.373" v="3241" actId="1036"/>
          <ac:spMkLst>
            <pc:docMk/>
            <pc:sldMk cId="102327906" sldId="297"/>
            <ac:spMk id="2" creationId="{1FB0F0D0-B6AF-2FDA-73DD-E61C445F2C16}"/>
          </ac:spMkLst>
        </pc:spChg>
        <pc:spChg chg="mod">
          <ac:chgData name="Iacopo Zinno" userId="fe7f9a28-2f34-4265-889f-48e37f994240" providerId="ADAL" clId="{E1DC5488-0E11-43BA-A917-14EECFC05F23}" dt="2022-07-12T18:22:00.899" v="2717" actId="1076"/>
          <ac:spMkLst>
            <pc:docMk/>
            <pc:sldMk cId="102327906" sldId="297"/>
            <ac:spMk id="3" creationId="{046B0C04-3046-3ED3-2D69-0B3D02373820}"/>
          </ac:spMkLst>
        </pc:spChg>
        <pc:spChg chg="add mod">
          <ac:chgData name="Iacopo Zinno" userId="fe7f9a28-2f34-4265-889f-48e37f994240" providerId="ADAL" clId="{E1DC5488-0E11-43BA-A917-14EECFC05F23}" dt="2022-07-12T18:56:36.671" v="3238" actId="20577"/>
          <ac:spMkLst>
            <pc:docMk/>
            <pc:sldMk cId="102327906" sldId="297"/>
            <ac:spMk id="5" creationId="{9C4CE7FE-18C0-4F90-BD2A-B036FDF50895}"/>
          </ac:spMkLst>
        </pc:spChg>
        <pc:picChg chg="add mod ord">
          <ac:chgData name="Iacopo Zinno" userId="fe7f9a28-2f34-4265-889f-48e37f994240" providerId="ADAL" clId="{E1DC5488-0E11-43BA-A917-14EECFC05F23}" dt="2022-07-12T18:22:56.711" v="2814" actId="29295"/>
          <ac:picMkLst>
            <pc:docMk/>
            <pc:sldMk cId="102327906" sldId="297"/>
            <ac:picMk id="4" creationId="{73761675-DA9E-A217-C9E5-1B81649770FD}"/>
          </ac:picMkLst>
        </pc:picChg>
      </pc:sldChg>
      <pc:sldChg chg="addSp delSp modSp new del mod">
        <pc:chgData name="Iacopo Zinno" userId="fe7f9a28-2f34-4265-889f-48e37f994240" providerId="ADAL" clId="{E1DC5488-0E11-43BA-A917-14EECFC05F23}" dt="2022-07-12T18:56:58.379" v="3240" actId="2696"/>
        <pc:sldMkLst>
          <pc:docMk/>
          <pc:sldMk cId="2944353459" sldId="298"/>
        </pc:sldMkLst>
        <pc:spChg chg="del mod">
          <ac:chgData name="Iacopo Zinno" userId="fe7f9a28-2f34-4265-889f-48e37f994240" providerId="ADAL" clId="{E1DC5488-0E11-43BA-A917-14EECFC05F23}" dt="2022-07-12T18:53:16.987" v="3137" actId="478"/>
          <ac:spMkLst>
            <pc:docMk/>
            <pc:sldMk cId="2944353459" sldId="298"/>
            <ac:spMk id="2" creationId="{3B05FB75-0265-4ABD-B4D4-EF91EA395EAD}"/>
          </ac:spMkLst>
        </pc:spChg>
        <pc:spChg chg="del">
          <ac:chgData name="Iacopo Zinno" userId="fe7f9a28-2f34-4265-889f-48e37f994240" providerId="ADAL" clId="{E1DC5488-0E11-43BA-A917-14EECFC05F23}" dt="2022-07-12T18:53:23.621" v="3139" actId="478"/>
          <ac:spMkLst>
            <pc:docMk/>
            <pc:sldMk cId="2944353459" sldId="298"/>
            <ac:spMk id="3" creationId="{B7B37C41-2A15-34A7-0CB3-81CEF04DDC0B}"/>
          </ac:spMkLst>
        </pc:spChg>
        <pc:spChg chg="add del mod">
          <ac:chgData name="Iacopo Zinno" userId="fe7f9a28-2f34-4265-889f-48e37f994240" providerId="ADAL" clId="{E1DC5488-0E11-43BA-A917-14EECFC05F23}" dt="2022-07-12T18:53:19.942" v="3138" actId="478"/>
          <ac:spMkLst>
            <pc:docMk/>
            <pc:sldMk cId="2944353459" sldId="298"/>
            <ac:spMk id="5" creationId="{D45FD17A-B784-F79C-16B8-582F43AEF574}"/>
          </ac:spMkLst>
        </pc:spChg>
        <pc:spChg chg="add mod">
          <ac:chgData name="Iacopo Zinno" userId="fe7f9a28-2f34-4265-889f-48e37f994240" providerId="ADAL" clId="{E1DC5488-0E11-43BA-A917-14EECFC05F23}" dt="2022-07-12T18:56:19.913" v="3235" actId="1076"/>
          <ac:spMkLst>
            <pc:docMk/>
            <pc:sldMk cId="2944353459" sldId="298"/>
            <ac:spMk id="6" creationId="{0144A0FB-7A85-C8BE-CD73-9781E9549343}"/>
          </ac:spMkLst>
        </pc:spChg>
        <pc:picChg chg="add mod ord">
          <ac:chgData name="Iacopo Zinno" userId="fe7f9a28-2f34-4265-889f-48e37f994240" providerId="ADAL" clId="{E1DC5488-0E11-43BA-A917-14EECFC05F23}" dt="2022-07-12T18:54:21.221" v="3177" actId="167"/>
          <ac:picMkLst>
            <pc:docMk/>
            <pc:sldMk cId="2944353459" sldId="298"/>
            <ac:picMk id="7" creationId="{28A190B1-0AFA-2560-7B3C-A2FEDE9087D5}"/>
          </ac:picMkLst>
        </pc:picChg>
      </pc:sldChg>
      <pc:sldMasterChg chg="add del addSldLayout delSldLayout">
        <pc:chgData name="Iacopo Zinno" userId="fe7f9a28-2f34-4265-889f-48e37f994240" providerId="ADAL" clId="{E1DC5488-0E11-43BA-A917-14EECFC05F23}" dt="2022-07-12T15:12:34.514" v="688" actId="2696"/>
        <pc:sldMasterMkLst>
          <pc:docMk/>
          <pc:sldMasterMk cId="3304259408" sldId="2147483648"/>
        </pc:sldMasterMkLst>
        <pc:sldLayoutChg chg="add del">
          <pc:chgData name="Iacopo Zinno" userId="fe7f9a28-2f34-4265-889f-48e37f994240" providerId="ADAL" clId="{E1DC5488-0E11-43BA-A917-14EECFC05F23}" dt="2022-07-12T15:12:34.514" v="688" actId="2696"/>
          <pc:sldLayoutMkLst>
            <pc:docMk/>
            <pc:sldMasterMk cId="3304259408" sldId="2147483648"/>
            <pc:sldLayoutMk cId="1007670530" sldId="2147483649"/>
          </pc:sldLayoutMkLst>
        </pc:sldLayoutChg>
      </pc:sldMasterChg>
      <pc:sldMasterChg chg="replId modSldLayout">
        <pc:chgData name="Iacopo Zinno" userId="fe7f9a28-2f34-4265-889f-48e37f994240" providerId="ADAL" clId="{E1DC5488-0E11-43BA-A917-14EECFC05F23}" dt="2022-07-12T13:11:17.106" v="1" actId="27028"/>
        <pc:sldMasterMkLst>
          <pc:docMk/>
          <pc:sldMasterMk cId="3562648589" sldId="2147483660"/>
        </pc:sldMasterMkLst>
        <pc:sldLayoutChg chg="replId">
          <pc:chgData name="Iacopo Zinno" userId="fe7f9a28-2f34-4265-889f-48e37f994240" providerId="ADAL" clId="{E1DC5488-0E11-43BA-A917-14EECFC05F23}" dt="2022-07-12T13:11:17.106" v="1" actId="27028"/>
          <pc:sldLayoutMkLst>
            <pc:docMk/>
            <pc:sldMasterMk cId="3562648589" sldId="2147483660"/>
            <pc:sldLayoutMk cId="2045103124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F4756-5595-4784-9805-4D738714D723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98C4E-9F0D-4664-98A6-BE7FB84F8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2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98C4E-9F0D-4664-98A6-BE7FB84F88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27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98C4E-9F0D-4664-98A6-BE7FB84F88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25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98C4E-9F0D-4664-98A6-BE7FB84F88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7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98C4E-9F0D-4664-98A6-BE7FB84F88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21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1167-828B-9B4C-B681-5698A135E4E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6714A-91F0-3A4B-8161-F1FF4B22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03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1167-828B-9B4C-B681-5698A135E4E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6714A-91F0-3A4B-8161-F1FF4B22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43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1167-828B-9B4C-B681-5698A135E4E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6714A-91F0-3A4B-8161-F1FF4B22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0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1167-828B-9B4C-B681-5698A135E4E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6714A-91F0-3A4B-8161-F1FF4B22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41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1167-828B-9B4C-B681-5698A135E4E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6714A-91F0-3A4B-8161-F1FF4B22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80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1167-828B-9B4C-B681-5698A135E4E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6714A-91F0-3A4B-8161-F1FF4B22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56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1167-828B-9B4C-B681-5698A135E4E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6714A-91F0-3A4B-8161-F1FF4B22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34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1167-828B-9B4C-B681-5698A135E4E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6714A-91F0-3A4B-8161-F1FF4B22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44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1167-828B-9B4C-B681-5698A135E4E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6714A-91F0-3A4B-8161-F1FF4B22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2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1167-828B-9B4C-B681-5698A135E4E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6714A-91F0-3A4B-8161-F1FF4B22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78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1167-828B-9B4C-B681-5698A135E4E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6714A-91F0-3A4B-8161-F1FF4B22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5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91167-828B-9B4C-B681-5698A135E4EC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6714A-91F0-3A4B-8161-F1FF4B220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48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tiff"/><Relationship Id="rId7" Type="http://schemas.openxmlformats.org/officeDocument/2006/relationships/image" Target="../media/image13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E1732-CDBA-4560-991D-18AAFADC7AEE}"/>
              </a:ext>
            </a:extLst>
          </p:cNvPr>
          <p:cNvSpPr txBox="1"/>
          <p:nvPr/>
        </p:nvSpPr>
        <p:spPr>
          <a:xfrm>
            <a:off x="377297" y="3717195"/>
            <a:ext cx="3464715" cy="754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Federico Carrara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/>
              <a:t>Iacopo</a:t>
            </a:r>
            <a:r>
              <a:rPr lang="en-US" sz="2400"/>
              <a:t> </a:t>
            </a:r>
            <a:r>
              <a:rPr lang="en-US" sz="2400" err="1"/>
              <a:t>Zinno</a:t>
            </a:r>
            <a:endParaRPr lang="en-US" sz="2400"/>
          </a:p>
        </p:txBody>
      </p:sp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180541AC-7ADB-43F7-A9BB-4C4EDE992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04" r="16568" b="-1"/>
          <a:stretch/>
        </p:blipFill>
        <p:spPr>
          <a:xfrm>
            <a:off x="4669625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3" name="Picture 2" descr="Logos and Branding | The City College of New York">
            <a:extLst>
              <a:ext uri="{FF2B5EF4-FFF2-40B4-BE49-F238E27FC236}">
                <a16:creationId xmlns:a16="http://schemas.microsoft.com/office/drawing/2014/main" id="{6076315A-40F5-4A6C-B220-15E82C7BF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333" y="5384111"/>
            <a:ext cx="1937169" cy="77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B3E485-EF6D-4739-96FE-91977FCB1416}"/>
              </a:ext>
            </a:extLst>
          </p:cNvPr>
          <p:cNvSpPr txBox="1"/>
          <p:nvPr/>
        </p:nvSpPr>
        <p:spPr>
          <a:xfrm>
            <a:off x="377297" y="5191975"/>
            <a:ext cx="24582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/>
              <a:t>In collaboration with: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Lice </a:t>
            </a:r>
            <a:r>
              <a:rPr lang="en-US" sz="2000" err="1"/>
              <a:t>Ghilardi</a:t>
            </a:r>
            <a:r>
              <a:rPr lang="en-US" sz="2000"/>
              <a:t>, MD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Elisa </a:t>
            </a:r>
            <a:r>
              <a:rPr lang="en-US" sz="2000" err="1"/>
              <a:t>Tatti</a:t>
            </a:r>
            <a:r>
              <a:rPr lang="en-US" sz="2000"/>
              <a:t>, PHD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90576-60E0-4168-904E-69E8BBDD5FF7}"/>
              </a:ext>
            </a:extLst>
          </p:cNvPr>
          <p:cNvSpPr txBox="1"/>
          <p:nvPr/>
        </p:nvSpPr>
        <p:spPr>
          <a:xfrm>
            <a:off x="377297" y="543491"/>
            <a:ext cx="4572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latin typeface="+mj-lt"/>
              </a:rPr>
              <a:t>Movement-related </a:t>
            </a:r>
            <a:r>
              <a:rPr lang="el-GR" sz="4400">
                <a:latin typeface="+mj-lt"/>
              </a:rPr>
              <a:t>β</a:t>
            </a:r>
            <a:r>
              <a:rPr lang="en-US" sz="4400">
                <a:latin typeface="+mj-lt"/>
              </a:rPr>
              <a:t>-modulation and visuomotor learning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3B28C23-029A-B081-3BD9-6F991DEF2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385" y="3670324"/>
            <a:ext cx="1153527" cy="84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579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2960" y="139337"/>
            <a:ext cx="7543800" cy="805544"/>
          </a:xfrm>
        </p:spPr>
        <p:txBody>
          <a:bodyPr/>
          <a:lstStyle/>
          <a:p>
            <a:r>
              <a:rPr lang="en-US" b="1">
                <a:solidFill>
                  <a:srgbClr val="000000"/>
                </a:solidFill>
                <a:cs typeface="Arial"/>
              </a:rPr>
              <a:t>Research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3B652-FE64-7C4B-DA76-72B9CC60654A}"/>
              </a:ext>
            </a:extLst>
          </p:cNvPr>
          <p:cNvSpPr txBox="1"/>
          <p:nvPr/>
        </p:nvSpPr>
        <p:spPr>
          <a:xfrm>
            <a:off x="457200" y="3138475"/>
            <a:ext cx="822960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200"/>
              <a:t>“</a:t>
            </a:r>
            <a:r>
              <a:rPr lang="en-US" sz="3200" b="1">
                <a:solidFill>
                  <a:srgbClr val="ED1524"/>
                </a:solidFill>
              </a:rPr>
              <a:t>Practice Effect</a:t>
            </a:r>
            <a:r>
              <a:rPr lang="en-US" sz="3200"/>
              <a:t>” in the </a:t>
            </a:r>
            <a:r>
              <a:rPr lang="el-GR" sz="3200" b="1">
                <a:solidFill>
                  <a:srgbClr val="7030A0"/>
                </a:solidFill>
              </a:rPr>
              <a:t>β</a:t>
            </a:r>
            <a:r>
              <a:rPr lang="en-US" sz="3200" b="1">
                <a:solidFill>
                  <a:srgbClr val="7030A0"/>
                </a:solidFill>
              </a:rPr>
              <a:t>-Modulation </a:t>
            </a:r>
            <a:r>
              <a:rPr lang="en-US" sz="3200"/>
              <a:t>behavior?</a:t>
            </a:r>
            <a:endParaRPr lang="en-US" sz="24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FE3B1F-0717-FEA1-F07A-9BA3A94867B1}"/>
              </a:ext>
            </a:extLst>
          </p:cNvPr>
          <p:cNvSpPr txBox="1"/>
          <p:nvPr/>
        </p:nvSpPr>
        <p:spPr>
          <a:xfrm>
            <a:off x="457200" y="1297045"/>
            <a:ext cx="822960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/>
              <a:t>Difference in </a:t>
            </a:r>
            <a:r>
              <a:rPr lang="el-GR" sz="3200" b="1">
                <a:solidFill>
                  <a:srgbClr val="7030A0"/>
                </a:solidFill>
              </a:rPr>
              <a:t>β</a:t>
            </a:r>
            <a:r>
              <a:rPr lang="en-US" sz="3200" b="1">
                <a:solidFill>
                  <a:srgbClr val="7030A0"/>
                </a:solidFill>
              </a:rPr>
              <a:t>-Modulation</a:t>
            </a:r>
            <a:r>
              <a:rPr lang="en-US" sz="3200"/>
              <a:t> in subjects:</a:t>
            </a:r>
          </a:p>
          <a:p>
            <a:pPr algn="ctr"/>
            <a:r>
              <a:rPr lang="en-US" sz="3200"/>
              <a:t> </a:t>
            </a:r>
            <a:r>
              <a:rPr lang="en-US" sz="3200" b="1">
                <a:solidFill>
                  <a:srgbClr val="00BFC9"/>
                </a:solidFill>
              </a:rPr>
              <a:t>AWAKE</a:t>
            </a:r>
            <a:r>
              <a:rPr lang="en-US" sz="3200"/>
              <a:t> vs </a:t>
            </a:r>
            <a:r>
              <a:rPr lang="en-US" sz="3200" b="1">
                <a:solidFill>
                  <a:srgbClr val="F9766A"/>
                </a:solidFill>
              </a:rPr>
              <a:t>NAP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067BE-9482-2228-E524-0E80ECB5BC53}"/>
              </a:ext>
            </a:extLst>
          </p:cNvPr>
          <p:cNvSpPr txBox="1"/>
          <p:nvPr/>
        </p:nvSpPr>
        <p:spPr>
          <a:xfrm>
            <a:off x="457200" y="4977506"/>
            <a:ext cx="822960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3200"/>
              <a:t>Dependency between the </a:t>
            </a:r>
            <a:r>
              <a:rPr lang="el-GR" sz="3200" b="1">
                <a:solidFill>
                  <a:srgbClr val="7030A0"/>
                </a:solidFill>
              </a:rPr>
              <a:t>β</a:t>
            </a:r>
            <a:r>
              <a:rPr lang="en-US" sz="3200" b="1">
                <a:solidFill>
                  <a:srgbClr val="7030A0"/>
                </a:solidFill>
              </a:rPr>
              <a:t>-Modulation </a:t>
            </a:r>
            <a:r>
              <a:rPr lang="en-US" sz="3200"/>
              <a:t>and the </a:t>
            </a:r>
            <a:r>
              <a:rPr lang="en-US" sz="3200" b="1">
                <a:solidFill>
                  <a:srgbClr val="00B0F0"/>
                </a:solidFill>
              </a:rPr>
              <a:t>other variables</a:t>
            </a:r>
            <a:r>
              <a:rPr lang="en-US" sz="3200"/>
              <a:t>? 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0973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2960" y="139337"/>
            <a:ext cx="7543800" cy="805544"/>
          </a:xfrm>
        </p:spPr>
        <p:txBody>
          <a:bodyPr/>
          <a:lstStyle/>
          <a:p>
            <a:r>
              <a:rPr lang="en-US" b="1">
                <a:solidFill>
                  <a:srgbClr val="000000"/>
                </a:solidFill>
                <a:cs typeface="Arial"/>
              </a:rPr>
              <a:t>Research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3B652-FE64-7C4B-DA76-72B9CC60654A}"/>
              </a:ext>
            </a:extLst>
          </p:cNvPr>
          <p:cNvSpPr txBox="1"/>
          <p:nvPr/>
        </p:nvSpPr>
        <p:spPr>
          <a:xfrm>
            <a:off x="457200" y="3138475"/>
            <a:ext cx="8229600" cy="10772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200">
                <a:solidFill>
                  <a:schemeClr val="bg1">
                    <a:lumMod val="85000"/>
                  </a:schemeClr>
                </a:solidFill>
              </a:rPr>
              <a:t>“</a:t>
            </a:r>
            <a:r>
              <a:rPr lang="en-US" sz="3200" b="1">
                <a:solidFill>
                  <a:schemeClr val="bg1">
                    <a:lumMod val="85000"/>
                  </a:schemeClr>
                </a:solidFill>
              </a:rPr>
              <a:t>Practice Effect</a:t>
            </a:r>
            <a:r>
              <a:rPr lang="en-US" sz="3200">
                <a:solidFill>
                  <a:schemeClr val="bg1">
                    <a:lumMod val="85000"/>
                  </a:schemeClr>
                </a:solidFill>
              </a:rPr>
              <a:t>” in the </a:t>
            </a:r>
            <a:r>
              <a:rPr lang="el-GR" sz="3200" b="1">
                <a:solidFill>
                  <a:schemeClr val="bg1">
                    <a:lumMod val="85000"/>
                  </a:schemeClr>
                </a:solidFill>
              </a:rPr>
              <a:t>β</a:t>
            </a:r>
            <a:r>
              <a:rPr lang="en-US" sz="3200" b="1">
                <a:solidFill>
                  <a:schemeClr val="bg1">
                    <a:lumMod val="85000"/>
                  </a:schemeClr>
                </a:solidFill>
              </a:rPr>
              <a:t>-Modulation </a:t>
            </a:r>
            <a:r>
              <a:rPr lang="en-US" sz="3200">
                <a:solidFill>
                  <a:schemeClr val="bg1">
                    <a:lumMod val="85000"/>
                  </a:schemeClr>
                </a:solidFill>
              </a:rPr>
              <a:t>behavior?</a:t>
            </a:r>
            <a:endParaRPr lang="en-US" sz="2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FE3B1F-0717-FEA1-F07A-9BA3A94867B1}"/>
              </a:ext>
            </a:extLst>
          </p:cNvPr>
          <p:cNvSpPr txBox="1"/>
          <p:nvPr/>
        </p:nvSpPr>
        <p:spPr>
          <a:xfrm>
            <a:off x="457200" y="1297045"/>
            <a:ext cx="822960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/>
              <a:t>Difference in </a:t>
            </a:r>
            <a:r>
              <a:rPr lang="el-GR" sz="3200" b="1">
                <a:solidFill>
                  <a:srgbClr val="7030A0"/>
                </a:solidFill>
              </a:rPr>
              <a:t>β</a:t>
            </a:r>
            <a:r>
              <a:rPr lang="en-US" sz="3200" b="1">
                <a:solidFill>
                  <a:srgbClr val="7030A0"/>
                </a:solidFill>
              </a:rPr>
              <a:t>-Modulation</a:t>
            </a:r>
            <a:r>
              <a:rPr lang="en-US" sz="3200"/>
              <a:t> in subjects:</a:t>
            </a:r>
          </a:p>
          <a:p>
            <a:pPr algn="ctr"/>
            <a:r>
              <a:rPr lang="en-US" sz="3200"/>
              <a:t> </a:t>
            </a:r>
            <a:r>
              <a:rPr lang="en-US" sz="3200" b="1">
                <a:solidFill>
                  <a:srgbClr val="00BFC9"/>
                </a:solidFill>
              </a:rPr>
              <a:t>AWAKE</a:t>
            </a:r>
            <a:r>
              <a:rPr lang="en-US" sz="3200"/>
              <a:t> vs </a:t>
            </a:r>
            <a:r>
              <a:rPr lang="en-US" sz="3200" b="1">
                <a:solidFill>
                  <a:srgbClr val="F9766A"/>
                </a:solidFill>
              </a:rPr>
              <a:t>NAP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067BE-9482-2228-E524-0E80ECB5BC53}"/>
              </a:ext>
            </a:extLst>
          </p:cNvPr>
          <p:cNvSpPr txBox="1"/>
          <p:nvPr/>
        </p:nvSpPr>
        <p:spPr>
          <a:xfrm>
            <a:off x="457200" y="4977506"/>
            <a:ext cx="8229600" cy="10772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3200">
                <a:solidFill>
                  <a:schemeClr val="bg1">
                    <a:lumMod val="85000"/>
                  </a:schemeClr>
                </a:solidFill>
              </a:rPr>
              <a:t>Dependency between the </a:t>
            </a:r>
            <a:r>
              <a:rPr lang="el-GR" sz="3200" b="1">
                <a:solidFill>
                  <a:schemeClr val="bg1">
                    <a:lumMod val="85000"/>
                  </a:schemeClr>
                </a:solidFill>
              </a:rPr>
              <a:t>β</a:t>
            </a:r>
            <a:r>
              <a:rPr lang="en-US" sz="3200" b="1">
                <a:solidFill>
                  <a:schemeClr val="bg1">
                    <a:lumMod val="85000"/>
                  </a:schemeClr>
                </a:solidFill>
              </a:rPr>
              <a:t>-Modulation </a:t>
            </a:r>
            <a:r>
              <a:rPr lang="en-US" sz="3200">
                <a:solidFill>
                  <a:schemeClr val="bg1">
                    <a:lumMod val="85000"/>
                  </a:schemeClr>
                </a:solidFill>
              </a:rPr>
              <a:t>and the </a:t>
            </a:r>
            <a:r>
              <a:rPr lang="en-US" sz="3200" b="1">
                <a:solidFill>
                  <a:schemeClr val="bg1">
                    <a:lumMod val="85000"/>
                  </a:schemeClr>
                </a:solidFill>
              </a:rPr>
              <a:t>other variables</a:t>
            </a:r>
            <a:r>
              <a:rPr lang="en-US" sz="3200">
                <a:solidFill>
                  <a:schemeClr val="bg1">
                    <a:lumMod val="85000"/>
                  </a:schemeClr>
                </a:solidFill>
              </a:rPr>
              <a:t>? </a:t>
            </a:r>
            <a:endParaRPr lang="en-US" sz="24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835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31D2-95D6-1D65-F94A-55A025E2C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99"/>
            <a:ext cx="8229600" cy="1143000"/>
          </a:xfrm>
        </p:spPr>
        <p:txBody>
          <a:bodyPr/>
          <a:lstStyle/>
          <a:p>
            <a:r>
              <a:rPr lang="en-US" b="1"/>
              <a:t>Test: Awake vs Nap</a:t>
            </a:r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5ADF251A-C432-5B61-C79E-3D3B0E7ADB2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" y="1441385"/>
            <a:ext cx="8485632" cy="4307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A70335-2C5E-F504-0B5A-BC2F90E3FA83}"/>
              </a:ext>
            </a:extLst>
          </p:cNvPr>
          <p:cNvSpPr txBox="1"/>
          <p:nvPr/>
        </p:nvSpPr>
        <p:spPr>
          <a:xfrm>
            <a:off x="2109019" y="4967438"/>
            <a:ext cx="968478" cy="369332"/>
          </a:xfrm>
          <a:prstGeom prst="rect">
            <a:avLst/>
          </a:prstGeom>
          <a:noFill/>
          <a:ln w="34925">
            <a:solidFill>
              <a:srgbClr val="00BFC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>
                <a:solidFill>
                  <a:srgbClr val="00BFC9"/>
                </a:solidFill>
              </a:rPr>
              <a:t>AWAKE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1B310-01C3-39FA-C079-57CE0C44220F}"/>
              </a:ext>
            </a:extLst>
          </p:cNvPr>
          <p:cNvSpPr txBox="1"/>
          <p:nvPr/>
        </p:nvSpPr>
        <p:spPr>
          <a:xfrm>
            <a:off x="6494207" y="4967438"/>
            <a:ext cx="791497" cy="369332"/>
          </a:xfrm>
          <a:prstGeom prst="rect">
            <a:avLst/>
          </a:prstGeom>
          <a:noFill/>
          <a:ln w="34925">
            <a:solidFill>
              <a:srgbClr val="F9766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>
                <a:solidFill>
                  <a:srgbClr val="F9766A"/>
                </a:solidFill>
              </a:rPr>
              <a:t>NAP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34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31D2-95D6-1D65-F94A-55A025E2C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99"/>
            <a:ext cx="8229600" cy="1143000"/>
          </a:xfrm>
        </p:spPr>
        <p:txBody>
          <a:bodyPr/>
          <a:lstStyle/>
          <a:p>
            <a:r>
              <a:rPr lang="en-US" b="1"/>
              <a:t>Test: Awake vs Nap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CDBEF7B-C9A6-AFF6-095A-DFE516EE848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3136" y="2762864"/>
            <a:ext cx="8169060" cy="3775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1BA349-2273-6B1A-473F-4C2607E0C8A4}"/>
              </a:ext>
            </a:extLst>
          </p:cNvPr>
          <p:cNvSpPr txBox="1"/>
          <p:nvPr/>
        </p:nvSpPr>
        <p:spPr>
          <a:xfrm>
            <a:off x="393192" y="2006579"/>
            <a:ext cx="8382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Two Populations </a:t>
            </a:r>
            <a:r>
              <a:rPr lang="en-US" sz="2400" b="1"/>
              <a:t>Interval-Wise Test </a:t>
            </a:r>
            <a:r>
              <a:rPr lang="en-US" sz="2400"/>
              <a:t>for Functional Data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FC0ED2-B16B-B896-B486-AAE9E8A59E1E}"/>
                  </a:ext>
                </a:extLst>
              </p:cNvPr>
              <p:cNvSpPr txBox="1"/>
              <p:nvPr/>
            </p:nvSpPr>
            <p:spPr>
              <a:xfrm>
                <a:off x="393192" y="1231241"/>
                <a:ext cx="8357616" cy="4611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𝑯</m:t>
                      </m:r>
                      <m:r>
                        <a:rPr lang="en-US" sz="2200" b="1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𝟎</m:t>
                      </m:r>
                      <m:r>
                        <a:rPr lang="en-US" sz="2200" b="1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rgbClr val="00BFC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𝜷</m:t>
                      </m:r>
                      <m:r>
                        <a:rPr lang="en-US" sz="2200" b="1" i="1" smtClean="0">
                          <a:solidFill>
                            <a:srgbClr val="00BFC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𝑴𝒐</m:t>
                      </m:r>
                      <m:sSub>
                        <m:sSubPr>
                          <m:ctrlPr>
                            <a:rPr lang="en-US" sz="2200" b="1" i="1">
                              <a:solidFill>
                                <a:srgbClr val="00BFC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solidFill>
                                <a:srgbClr val="00BFC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𝒅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rgbClr val="00BFC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𝒂𝒘𝒂𝒌𝒆</m:t>
                          </m:r>
                        </m:sub>
                      </m:sSub>
                      <m:r>
                        <a:rPr lang="en-US" sz="22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rgbClr val="F9766A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𝜷</m:t>
                      </m:r>
                      <m:r>
                        <a:rPr lang="en-US" sz="2200" b="1" i="1" smtClean="0">
                          <a:solidFill>
                            <a:srgbClr val="F9766A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𝑴𝒐</m:t>
                      </m:r>
                      <m:sSub>
                        <m:sSubPr>
                          <m:ctrlPr>
                            <a:rPr lang="en-US" sz="2200" b="1" i="1">
                              <a:solidFill>
                                <a:srgbClr val="F9766A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solidFill>
                                <a:srgbClr val="F9766A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𝒅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rgbClr val="F9766A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𝒏𝒂𝒑</m:t>
                          </m:r>
                        </m:sub>
                      </m:sSub>
                      <m:r>
                        <a:rPr lang="en-US" sz="22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sz="22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𝒗𝒔</m:t>
                      </m:r>
                      <m:r>
                        <a:rPr lang="en-US" sz="22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.   </m:t>
                      </m:r>
                      <m:r>
                        <a:rPr lang="en-US" sz="22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𝑯</m:t>
                      </m:r>
                      <m:r>
                        <a:rPr lang="en-US" sz="22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𝟏</m:t>
                      </m:r>
                      <m:r>
                        <a:rPr lang="en-US" sz="22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rgbClr val="00BFC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𝜷</m:t>
                      </m:r>
                      <m:r>
                        <a:rPr lang="en-US" sz="2200" b="1" i="1" smtClean="0">
                          <a:solidFill>
                            <a:srgbClr val="00BFC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𝑴𝒐</m:t>
                      </m:r>
                      <m:sSub>
                        <m:sSubPr>
                          <m:ctrlPr>
                            <a:rPr lang="en-US" sz="2200" b="1" i="1">
                              <a:solidFill>
                                <a:srgbClr val="00BFC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solidFill>
                                <a:srgbClr val="00BFC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𝒅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rgbClr val="00BFC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𝒂𝒘𝒂𝒌𝒆</m:t>
                          </m:r>
                        </m:sub>
                      </m:sSub>
                      <m:r>
                        <a:rPr lang="en-US" sz="22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≠</m:t>
                      </m:r>
                      <m:r>
                        <a:rPr lang="en-US" sz="2200" b="1" i="1" smtClean="0">
                          <a:solidFill>
                            <a:srgbClr val="F9766A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𝜷</m:t>
                      </m:r>
                      <m:r>
                        <a:rPr lang="en-US" sz="2200" b="1" i="1" smtClean="0">
                          <a:solidFill>
                            <a:srgbClr val="F9766A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𝑴𝒐</m:t>
                      </m:r>
                      <m:sSub>
                        <m:sSubPr>
                          <m:ctrlPr>
                            <a:rPr lang="en-US" sz="2200" b="1" i="1">
                              <a:solidFill>
                                <a:srgbClr val="F9766A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solidFill>
                                <a:srgbClr val="F9766A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𝒅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rgbClr val="F9766A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𝒏𝒂𝒑</m:t>
                          </m:r>
                        </m:sub>
                      </m:sSub>
                    </m:oMath>
                  </m:oMathPara>
                </a14:m>
                <a:endParaRPr lang="en-US" sz="2200" b="1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FC0ED2-B16B-B896-B486-AAE9E8A59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92" y="1231241"/>
                <a:ext cx="8357616" cy="461152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565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2960" y="139337"/>
            <a:ext cx="7543800" cy="805544"/>
          </a:xfrm>
        </p:spPr>
        <p:txBody>
          <a:bodyPr/>
          <a:lstStyle/>
          <a:p>
            <a:r>
              <a:rPr lang="en-US" b="1">
                <a:solidFill>
                  <a:srgbClr val="000000"/>
                </a:solidFill>
                <a:cs typeface="Arial"/>
              </a:rPr>
              <a:t>Research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3B652-FE64-7C4B-DA76-72B9CC60654A}"/>
              </a:ext>
            </a:extLst>
          </p:cNvPr>
          <p:cNvSpPr txBox="1"/>
          <p:nvPr/>
        </p:nvSpPr>
        <p:spPr>
          <a:xfrm>
            <a:off x="457200" y="3138475"/>
            <a:ext cx="822960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200"/>
              <a:t>“</a:t>
            </a:r>
            <a:r>
              <a:rPr lang="en-US" sz="3200" b="1">
                <a:solidFill>
                  <a:srgbClr val="ED1524"/>
                </a:solidFill>
              </a:rPr>
              <a:t>Practice Effect</a:t>
            </a:r>
            <a:r>
              <a:rPr lang="en-US" sz="3200"/>
              <a:t>” in the </a:t>
            </a:r>
            <a:r>
              <a:rPr lang="el-GR" sz="3200" b="1">
                <a:solidFill>
                  <a:srgbClr val="7030A0"/>
                </a:solidFill>
              </a:rPr>
              <a:t>β</a:t>
            </a:r>
            <a:r>
              <a:rPr lang="en-US" sz="3200" b="1">
                <a:solidFill>
                  <a:srgbClr val="7030A0"/>
                </a:solidFill>
              </a:rPr>
              <a:t>-Modulation </a:t>
            </a:r>
            <a:r>
              <a:rPr lang="en-US" sz="3200"/>
              <a:t>behavior?</a:t>
            </a:r>
            <a:endParaRPr lang="en-US" sz="24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FE3B1F-0717-FEA1-F07A-9BA3A94867B1}"/>
              </a:ext>
            </a:extLst>
          </p:cNvPr>
          <p:cNvSpPr txBox="1"/>
          <p:nvPr/>
        </p:nvSpPr>
        <p:spPr>
          <a:xfrm>
            <a:off x="457200" y="1297045"/>
            <a:ext cx="8229600" cy="10772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>
                    <a:lumMod val="85000"/>
                  </a:schemeClr>
                </a:solidFill>
              </a:rPr>
              <a:t>Difference in </a:t>
            </a:r>
            <a:r>
              <a:rPr lang="el-GR" sz="3200" b="1">
                <a:solidFill>
                  <a:schemeClr val="bg1">
                    <a:lumMod val="85000"/>
                  </a:schemeClr>
                </a:solidFill>
              </a:rPr>
              <a:t>β</a:t>
            </a:r>
            <a:r>
              <a:rPr lang="en-US" sz="3200" b="1">
                <a:solidFill>
                  <a:schemeClr val="bg1">
                    <a:lumMod val="85000"/>
                  </a:schemeClr>
                </a:solidFill>
              </a:rPr>
              <a:t>-Modulation</a:t>
            </a:r>
            <a:r>
              <a:rPr lang="en-US" sz="3200">
                <a:solidFill>
                  <a:schemeClr val="bg1">
                    <a:lumMod val="85000"/>
                  </a:schemeClr>
                </a:solidFill>
              </a:rPr>
              <a:t> in subjects:</a:t>
            </a:r>
          </a:p>
          <a:p>
            <a:pPr algn="ctr"/>
            <a:r>
              <a:rPr lang="en-US" sz="320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3200" b="1">
                <a:solidFill>
                  <a:schemeClr val="bg1">
                    <a:lumMod val="85000"/>
                  </a:schemeClr>
                </a:solidFill>
              </a:rPr>
              <a:t>AWAKE</a:t>
            </a:r>
            <a:r>
              <a:rPr lang="en-US" sz="3200">
                <a:solidFill>
                  <a:schemeClr val="bg1">
                    <a:lumMod val="85000"/>
                  </a:schemeClr>
                </a:solidFill>
              </a:rPr>
              <a:t> vs </a:t>
            </a:r>
            <a:r>
              <a:rPr lang="en-US" sz="3200" b="1">
                <a:solidFill>
                  <a:schemeClr val="bg1">
                    <a:lumMod val="85000"/>
                  </a:schemeClr>
                </a:solidFill>
              </a:rPr>
              <a:t>NAP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067BE-9482-2228-E524-0E80ECB5BC53}"/>
              </a:ext>
            </a:extLst>
          </p:cNvPr>
          <p:cNvSpPr txBox="1"/>
          <p:nvPr/>
        </p:nvSpPr>
        <p:spPr>
          <a:xfrm>
            <a:off x="457200" y="4977506"/>
            <a:ext cx="8229600" cy="10772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3200">
                <a:solidFill>
                  <a:schemeClr val="bg1">
                    <a:lumMod val="85000"/>
                  </a:schemeClr>
                </a:solidFill>
              </a:rPr>
              <a:t>Dependency between the </a:t>
            </a:r>
            <a:r>
              <a:rPr lang="el-GR" sz="3200" b="1">
                <a:solidFill>
                  <a:schemeClr val="bg1">
                    <a:lumMod val="85000"/>
                  </a:schemeClr>
                </a:solidFill>
              </a:rPr>
              <a:t>β</a:t>
            </a:r>
            <a:r>
              <a:rPr lang="en-US" sz="3200" b="1">
                <a:solidFill>
                  <a:schemeClr val="bg1">
                    <a:lumMod val="85000"/>
                  </a:schemeClr>
                </a:solidFill>
              </a:rPr>
              <a:t>-Modulation </a:t>
            </a:r>
            <a:r>
              <a:rPr lang="en-US" sz="3200">
                <a:solidFill>
                  <a:schemeClr val="bg1">
                    <a:lumMod val="85000"/>
                  </a:schemeClr>
                </a:solidFill>
              </a:rPr>
              <a:t>and the </a:t>
            </a:r>
            <a:r>
              <a:rPr lang="en-US" sz="3200" b="1">
                <a:solidFill>
                  <a:schemeClr val="bg1">
                    <a:lumMod val="85000"/>
                  </a:schemeClr>
                </a:solidFill>
              </a:rPr>
              <a:t>other variables</a:t>
            </a:r>
            <a:r>
              <a:rPr lang="en-US" sz="3200">
                <a:solidFill>
                  <a:schemeClr val="bg1">
                    <a:lumMod val="85000"/>
                  </a:schemeClr>
                </a:solidFill>
              </a:rPr>
              <a:t>? </a:t>
            </a:r>
            <a:endParaRPr lang="en-US" sz="24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19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31D2-95D6-1D65-F94A-55A025E2C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99"/>
            <a:ext cx="8229600" cy="1143000"/>
          </a:xfrm>
        </p:spPr>
        <p:txBody>
          <a:bodyPr/>
          <a:lstStyle/>
          <a:p>
            <a:r>
              <a:rPr lang="en-US" b="1"/>
              <a:t>Test: Set-Wise Practice Effect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42EAD-7F84-A15F-6406-819D4609C3E5}"/>
              </a:ext>
            </a:extLst>
          </p:cNvPr>
          <p:cNvSpPr txBox="1"/>
          <p:nvPr/>
        </p:nvSpPr>
        <p:spPr>
          <a:xfrm>
            <a:off x="393192" y="1534051"/>
            <a:ext cx="8357616" cy="46166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Goal</a:t>
            </a:r>
            <a:r>
              <a:rPr lang="en-US" sz="24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To compare </a:t>
            </a:r>
            <a:r>
              <a:rPr lang="en-US" sz="2400" b="1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local behavior </a:t>
            </a:r>
            <a:r>
              <a:rPr lang="en-US" sz="24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of </a:t>
            </a:r>
            <a:r>
              <a:rPr lang="el-GR" sz="2400" b="1">
                <a:solidFill>
                  <a:srgbClr val="7030A0"/>
                </a:solidFill>
              </a:rPr>
              <a:t>β</a:t>
            </a:r>
            <a:r>
              <a:rPr lang="en-US" sz="2400" b="1">
                <a:solidFill>
                  <a:srgbClr val="7030A0"/>
                </a:solidFill>
              </a:rPr>
              <a:t>-Modulation </a:t>
            </a:r>
            <a:r>
              <a:rPr lang="en-US" sz="2400"/>
              <a:t>between sets </a:t>
            </a:r>
            <a:r>
              <a:rPr lang="en-US" sz="24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46FF6C-26E6-D648-1CC8-7C19A917A075}"/>
                  </a:ext>
                </a:extLst>
              </p:cNvPr>
              <p:cNvSpPr txBox="1"/>
              <p:nvPr/>
            </p:nvSpPr>
            <p:spPr>
              <a:xfrm>
                <a:off x="393192" y="2895264"/>
                <a:ext cx="8357616" cy="5337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𝑯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: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𝜷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𝑴𝒐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33CC33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33CC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33CC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33CC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𝜷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𝑴𝒐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𝒅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33CC33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𝒔𝒆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33CC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33CC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33CC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𝒋</m:t>
                              </m:r>
                            </m:sub>
                          </m:sSub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𝒗𝒔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.   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𝑯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: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𝑯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𝟎</m:t>
                              </m:r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𝑗</m:t>
                      </m:r>
                    </m:oMath>
                  </m:oMathPara>
                </a14:m>
                <a:endParaRPr lang="en-US" sz="2400" b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46FF6C-26E6-D648-1CC8-7C19A917A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92" y="2895264"/>
                <a:ext cx="8357616" cy="533736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F21B74-1DF8-E3C6-A6F8-267EEA99C5AE}"/>
              </a:ext>
            </a:extLst>
          </p:cNvPr>
          <p:cNvSpPr txBox="1"/>
          <p:nvPr/>
        </p:nvSpPr>
        <p:spPr>
          <a:xfrm>
            <a:off x="393193" y="5189346"/>
            <a:ext cx="8357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N.B. </a:t>
            </a:r>
            <a:r>
              <a:rPr lang="en-US" sz="2400"/>
              <a:t>Particular importance to the comparisons between initial and final sets.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4685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31D2-95D6-1D65-F94A-55A025E2C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99"/>
            <a:ext cx="8229600" cy="1143000"/>
          </a:xfrm>
        </p:spPr>
        <p:txBody>
          <a:bodyPr/>
          <a:lstStyle/>
          <a:p>
            <a:r>
              <a:rPr lang="en-US" b="1"/>
              <a:t>Test: Set-Wise Practice Effect </a:t>
            </a:r>
          </a:p>
        </p:txBody>
      </p:sp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D5FAE6D1-CE87-DA37-BB3F-9462B485F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7606"/>
            <a:ext cx="9144000" cy="4719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DBB5C1-636E-15D0-8D95-3AF379DB33FC}"/>
              </a:ext>
            </a:extLst>
          </p:cNvPr>
          <p:cNvSpPr txBox="1"/>
          <p:nvPr/>
        </p:nvSpPr>
        <p:spPr>
          <a:xfrm>
            <a:off x="0" y="104301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Two Pop. </a:t>
            </a:r>
            <a:r>
              <a:rPr lang="en-US" sz="2800" i="1">
                <a:solidFill>
                  <a:srgbClr val="FF0000"/>
                </a:solidFill>
              </a:rPr>
              <a:t>paired</a:t>
            </a:r>
            <a:r>
              <a:rPr lang="en-US" sz="2800"/>
              <a:t> </a:t>
            </a:r>
            <a:r>
              <a:rPr lang="en-US" sz="2800" b="1"/>
              <a:t>Interval-Wise Test </a:t>
            </a:r>
            <a:r>
              <a:rPr lang="en-US" sz="2800"/>
              <a:t>for Functional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BB0EB1-8684-6478-F0EC-5EA40651D5C1}"/>
              </a:ext>
            </a:extLst>
          </p:cNvPr>
          <p:cNvSpPr txBox="1"/>
          <p:nvPr/>
        </p:nvSpPr>
        <p:spPr>
          <a:xfrm>
            <a:off x="278008" y="2859153"/>
            <a:ext cx="798182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RESET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3051D-A115-143D-6B02-46B971CFCCFD}"/>
              </a:ext>
            </a:extLst>
          </p:cNvPr>
          <p:cNvSpPr txBox="1"/>
          <p:nvPr/>
        </p:nvSpPr>
        <p:spPr>
          <a:xfrm>
            <a:off x="2950562" y="3095896"/>
            <a:ext cx="1159322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READJUST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8B252-1454-A9A0-D926-CA547E27A5B3}"/>
              </a:ext>
            </a:extLst>
          </p:cNvPr>
          <p:cNvSpPr txBox="1"/>
          <p:nvPr/>
        </p:nvSpPr>
        <p:spPr>
          <a:xfrm>
            <a:off x="5720605" y="3429000"/>
            <a:ext cx="916170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PRACTICE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41D18-7C75-0CEB-8629-258901D2B5A2}"/>
              </a:ext>
            </a:extLst>
          </p:cNvPr>
          <p:cNvSpPr txBox="1"/>
          <p:nvPr/>
        </p:nvSpPr>
        <p:spPr>
          <a:xfrm>
            <a:off x="7467601" y="2551376"/>
            <a:ext cx="879986" cy="307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FATIGUE</a:t>
            </a:r>
          </a:p>
        </p:txBody>
      </p:sp>
    </p:spTree>
    <p:extLst>
      <p:ext uri="{BB962C8B-B14F-4D97-AF65-F5344CB8AC3E}">
        <p14:creationId xmlns:p14="http://schemas.microsoft.com/office/powerpoint/2010/main" val="27029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31D2-95D6-1D65-F94A-55A025E2C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99"/>
            <a:ext cx="8229600" cy="1143000"/>
          </a:xfrm>
        </p:spPr>
        <p:txBody>
          <a:bodyPr/>
          <a:lstStyle/>
          <a:p>
            <a:r>
              <a:rPr lang="en-US" b="1"/>
              <a:t>Test: Set-Wise Practice Effect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BB5C1-636E-15D0-8D95-3AF379DB33FC}"/>
              </a:ext>
            </a:extLst>
          </p:cNvPr>
          <p:cNvSpPr txBox="1"/>
          <p:nvPr/>
        </p:nvSpPr>
        <p:spPr>
          <a:xfrm>
            <a:off x="0" y="104301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Two Pop. </a:t>
            </a:r>
            <a:r>
              <a:rPr lang="en-US" sz="2800" b="1" i="1">
                <a:solidFill>
                  <a:srgbClr val="FF0000"/>
                </a:solidFill>
              </a:rPr>
              <a:t>paired</a:t>
            </a:r>
            <a:r>
              <a:rPr lang="en-US" sz="2800" b="1"/>
              <a:t> Interval-Wise Test </a:t>
            </a:r>
            <a:r>
              <a:rPr lang="en-US" sz="2800"/>
              <a:t>for Functional Data 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555F17C-D61D-ECAE-CAF0-E3AEA4E1A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6208"/>
            <a:ext cx="8778240" cy="44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0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31D2-95D6-1D65-F94A-55A025E2C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99"/>
            <a:ext cx="8229600" cy="1143000"/>
          </a:xfrm>
        </p:spPr>
        <p:txBody>
          <a:bodyPr/>
          <a:lstStyle/>
          <a:p>
            <a:r>
              <a:rPr lang="en-US" b="1"/>
              <a:t>Test: Overall Practice Effect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842EAD-7F84-A15F-6406-819D4609C3E5}"/>
                  </a:ext>
                </a:extLst>
              </p:cNvPr>
              <p:cNvSpPr txBox="1"/>
              <p:nvPr/>
            </p:nvSpPr>
            <p:spPr>
              <a:xfrm>
                <a:off x="393192" y="1534051"/>
                <a:ext cx="8357616" cy="83099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Goal</a:t>
                </a:r>
                <a:r>
                  <a:rPr lang="en-US" sz="24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 To compare </a:t>
                </a:r>
                <a:r>
                  <a:rPr lang="en-US" sz="2400" b="1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overall behavior </a:t>
                </a:r>
                <a:r>
                  <a:rPr lang="en-US" sz="24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of </a:t>
                </a:r>
                <a:r>
                  <a:rPr lang="el-GR" sz="2400" b="1">
                    <a:solidFill>
                      <a:srgbClr val="7030A0"/>
                    </a:solidFill>
                  </a:rPr>
                  <a:t>β</a:t>
                </a:r>
                <a:r>
                  <a:rPr lang="en-US" sz="2400" b="1">
                    <a:solidFill>
                      <a:srgbClr val="7030A0"/>
                    </a:solidFill>
                  </a:rPr>
                  <a:t>-Modulation </a:t>
                </a:r>
                <a:r>
                  <a:rPr lang="en-US" sz="2400"/>
                  <a:t>against a baseline reference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i="1">
                  <a:solidFill>
                    <a:srgbClr val="FF0000"/>
                  </a:solidFill>
                  <a:effectLst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842EAD-7F84-A15F-6406-819D4609C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92" y="1534051"/>
                <a:ext cx="8357616" cy="830997"/>
              </a:xfrm>
              <a:prstGeom prst="rect">
                <a:avLst/>
              </a:prstGeom>
              <a:blipFill>
                <a:blip r:embed="rId2"/>
                <a:stretch>
                  <a:fillRect t="-5072" b="-15217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46FF6C-26E6-D648-1CC8-7C19A917A075}"/>
                  </a:ext>
                </a:extLst>
              </p:cNvPr>
              <p:cNvSpPr txBox="1"/>
              <p:nvPr/>
            </p:nvSpPr>
            <p:spPr>
              <a:xfrm>
                <a:off x="393192" y="4800729"/>
                <a:ext cx="8357616" cy="52322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𝑯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𝟎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: 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𝜷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𝑴𝒐𝒅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𝒄</m:t>
                      </m:r>
                      <m:r>
                        <a:rPr lang="en-US" sz="2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𝟎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𝒗𝒔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.   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𝑯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𝟏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: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𝜷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𝑴𝒐𝒅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≠</m:t>
                      </m:r>
                      <m:r>
                        <a:rPr lang="en-US" sz="2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𝒄</m:t>
                      </m:r>
                      <m:r>
                        <a:rPr lang="en-US" sz="2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𝟎</m:t>
                      </m:r>
                    </m:oMath>
                  </m:oMathPara>
                </a14:m>
                <a:endParaRPr lang="en-US" sz="2800" b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46FF6C-26E6-D648-1CC8-7C19A917A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92" y="4800729"/>
                <a:ext cx="83576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BCD630-2EF0-01E7-7C52-5E523DDC3C9B}"/>
                  </a:ext>
                </a:extLst>
              </p:cNvPr>
              <p:cNvSpPr txBox="1"/>
              <p:nvPr/>
            </p:nvSpPr>
            <p:spPr>
              <a:xfrm>
                <a:off x="393192" y="3013501"/>
                <a:ext cx="8357616" cy="9278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it-IT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it-IT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𝟐𝟑</m:t>
                          </m:r>
                          <m:r>
                            <a:rPr lang="it-IT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𝟕𝟖𝟒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t-IT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it-IT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it-IT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it-IT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t-IT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it-IT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it-IT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𝟐𝟑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t-IT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it-IT" sz="24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it-IT" sz="24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it-IT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it-IT" sz="2400" b="1" i="1">
                                      <a:latin typeface="Cambria Math" panose="02040503050406030204" pitchFamily="18" charset="0"/>
                                    </a:rPr>
                                    <m:t>𝟕𝟖𝟒</m:t>
                                  </m:r>
                                </m:sup>
                                <m:e>
                                  <m:r>
                                    <a:rPr lang="it-IT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  <m:r>
                                    <a:rPr lang="it-IT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𝑴𝒐</m:t>
                                  </m:r>
                                  <m:sSub>
                                    <m:sSubPr>
                                      <m:ctrlPr>
                                        <a:rPr lang="it-IT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it-IT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it-IT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400" b="1" i="1">
                  <a:solidFill>
                    <a:srgbClr val="FF0000"/>
                  </a:solidFill>
                  <a:effectLst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BCD630-2EF0-01E7-7C52-5E523DDC3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92" y="3013501"/>
                <a:ext cx="8357616" cy="927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409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31D2-95D6-1D65-F94A-55A025E2C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99"/>
            <a:ext cx="8229600" cy="1143000"/>
          </a:xfrm>
        </p:spPr>
        <p:txBody>
          <a:bodyPr/>
          <a:lstStyle/>
          <a:p>
            <a:r>
              <a:rPr lang="en-US" b="1"/>
              <a:t>Test: Overall Practice Effect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842EAD-7F84-A15F-6406-819D4609C3E5}"/>
                  </a:ext>
                </a:extLst>
              </p:cNvPr>
              <p:cNvSpPr txBox="1"/>
              <p:nvPr/>
            </p:nvSpPr>
            <p:spPr>
              <a:xfrm>
                <a:off x="393192" y="1534051"/>
                <a:ext cx="8357616" cy="9541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Goal</a:t>
                </a:r>
                <a:r>
                  <a:rPr lang="en-US" sz="28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 To compare </a:t>
                </a:r>
                <a:r>
                  <a:rPr lang="en-US" sz="2800" b="1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overall behavior </a:t>
                </a:r>
                <a:r>
                  <a:rPr lang="en-US" sz="28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of </a:t>
                </a:r>
                <a:r>
                  <a:rPr lang="el-GR" sz="2800" b="1">
                    <a:solidFill>
                      <a:srgbClr val="7030A0"/>
                    </a:solidFill>
                  </a:rPr>
                  <a:t>β</a:t>
                </a:r>
                <a:r>
                  <a:rPr lang="en-US" sz="2800" b="1">
                    <a:solidFill>
                      <a:srgbClr val="7030A0"/>
                    </a:solidFill>
                  </a:rPr>
                  <a:t>-Modulation </a:t>
                </a:r>
                <a:r>
                  <a:rPr lang="en-US" sz="2800"/>
                  <a:t>against a baseline reference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8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i="1">
                  <a:solidFill>
                    <a:srgbClr val="FF0000"/>
                  </a:solidFill>
                  <a:effectLst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842EAD-7F84-A15F-6406-819D4609C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92" y="1534051"/>
                <a:ext cx="8357616" cy="954107"/>
              </a:xfrm>
              <a:prstGeom prst="rect">
                <a:avLst/>
              </a:prstGeom>
              <a:blipFill>
                <a:blip r:embed="rId2"/>
                <a:stretch>
                  <a:fillRect t="-5696" b="-17089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46FF6C-26E6-D648-1CC8-7C19A917A075}"/>
                  </a:ext>
                </a:extLst>
              </p:cNvPr>
              <p:cNvSpPr txBox="1"/>
              <p:nvPr/>
            </p:nvSpPr>
            <p:spPr>
              <a:xfrm>
                <a:off x="393192" y="4800729"/>
                <a:ext cx="8357616" cy="52322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𝑯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𝟎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: 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𝜷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𝑴𝒐𝒅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𝒄</m:t>
                      </m:r>
                      <m:r>
                        <a:rPr lang="en-US" sz="2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𝟎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𝒗𝒔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.   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𝑯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𝟏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: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𝜷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𝑴𝒐𝒅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≠</m:t>
                      </m:r>
                      <m:r>
                        <a:rPr lang="en-US" sz="2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𝒄</m:t>
                      </m:r>
                      <m:r>
                        <a:rPr lang="en-US" sz="28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𝟎</m:t>
                      </m:r>
                    </m:oMath>
                  </m:oMathPara>
                </a14:m>
                <a:endParaRPr lang="en-US" sz="2800" b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46FF6C-26E6-D648-1CC8-7C19A917A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92" y="4800729"/>
                <a:ext cx="835761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BCD630-2EF0-01E7-7C52-5E523DDC3C9B}"/>
                  </a:ext>
                </a:extLst>
              </p:cNvPr>
              <p:cNvSpPr txBox="1"/>
              <p:nvPr/>
            </p:nvSpPr>
            <p:spPr>
              <a:xfrm>
                <a:off x="393192" y="3228945"/>
                <a:ext cx="8357616" cy="83099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i="1">
                    <a:solidFill>
                      <a:srgbClr val="FF0000"/>
                    </a:solidFill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l-GR" sz="2400" b="1">
                    <a:solidFill>
                      <a:srgbClr val="7030A0"/>
                    </a:solidFill>
                  </a:rPr>
                  <a:t>β</a:t>
                </a:r>
                <a:r>
                  <a:rPr lang="en-US" sz="2400" b="1">
                    <a:solidFill>
                      <a:srgbClr val="7030A0"/>
                    </a:solidFill>
                  </a:rPr>
                  <a:t>-Modulation</a:t>
                </a:r>
                <a:r>
                  <a:rPr lang="en-US" sz="2400" b="1">
                    <a:ea typeface="Times New Roman" panose="02020603050405020304" pitchFamily="18" charset="0"/>
                    <a:cs typeface="Arial" panose="020B0604020202020204" pitchFamily="34" charset="0"/>
                  </a:rPr>
                  <a:t> sample mean </a:t>
                </a:r>
                <a:r>
                  <a:rPr lang="en-US" sz="2400">
                    <a:ea typeface="Times New Roman" panose="02020603050405020304" pitchFamily="18" charset="0"/>
                    <a:cs typeface="Arial" panose="020B0604020202020204" pitchFamily="34" charset="0"/>
                  </a:rPr>
                  <a:t>in </a:t>
                </a:r>
                <a:r>
                  <a:rPr lang="en-US" sz="2400" b="1">
                    <a:ea typeface="Times New Roman" panose="02020603050405020304" pitchFamily="18" charset="0"/>
                    <a:cs typeface="Arial" panose="020B0604020202020204" pitchFamily="34" charset="0"/>
                  </a:rPr>
                  <a:t>set 1 &amp; 2 </a:t>
                </a:r>
                <a:r>
                  <a:rPr lang="en-US" sz="2400">
                    <a:ea typeface="Times New Roman" panose="02020603050405020304" pitchFamily="18" charset="0"/>
                    <a:cs typeface="Arial" panose="020B0604020202020204" pitchFamily="34" charset="0"/>
                  </a:rPr>
                  <a:t>across subjects and repetitions</a:t>
                </a:r>
                <a:endParaRPr lang="en-US" sz="2400">
                  <a:solidFill>
                    <a:srgbClr val="FF0000"/>
                  </a:solidFill>
                  <a:effectLst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BCD630-2EF0-01E7-7C52-5E523DDC3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92" y="3228945"/>
                <a:ext cx="8357616" cy="830997"/>
              </a:xfrm>
              <a:prstGeom prst="rect">
                <a:avLst/>
              </a:prstGeom>
              <a:blipFill>
                <a:blip r:embed="rId4"/>
                <a:stretch>
                  <a:fillRect l="-73" t="-5072" r="-1748" b="-15217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707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69FCF494-7B23-5DA1-FF24-A4E49B656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39904" r="16568" b="-1"/>
          <a:stretch/>
        </p:blipFill>
        <p:spPr>
          <a:xfrm>
            <a:off x="4669625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54443" y="141589"/>
            <a:ext cx="7543800" cy="767411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9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12" y="4159831"/>
            <a:ext cx="3032788" cy="2357834"/>
          </a:xfrm>
          <a:prstGeom prst="rect">
            <a:avLst/>
          </a:prstGeom>
        </p:spPr>
      </p:pic>
      <p:pic>
        <p:nvPicPr>
          <p:cNvPr id="1030" name="Picture 6" descr="Lebron Lebron James GIF - Lebron Lebron James Lebron Stare - Discover &amp;  Share GIFs">
            <a:extLst>
              <a:ext uri="{FF2B5EF4-FFF2-40B4-BE49-F238E27FC236}">
                <a16:creationId xmlns:a16="http://schemas.microsoft.com/office/drawing/2014/main" id="{272FB421-4D51-75FE-A716-84B822D24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08" y="1288011"/>
            <a:ext cx="3567823" cy="20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eBron James explains 2012 Heat-Celtics Game 6 mentality - Sports  Illustrated">
            <a:extLst>
              <a:ext uri="{FF2B5EF4-FFF2-40B4-BE49-F238E27FC236}">
                <a16:creationId xmlns:a16="http://schemas.microsoft.com/office/drawing/2014/main" id="{E638B908-FFDA-324E-D656-6778225E7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000" y="944934"/>
            <a:ext cx="3694101" cy="27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magine 2">
            <a:extLst>
              <a:ext uri="{FF2B5EF4-FFF2-40B4-BE49-F238E27FC236}">
                <a16:creationId xmlns:a16="http://schemas.microsoft.com/office/drawing/2014/main" id="{85FCFB22-DDD2-917A-36B6-1E7D061EE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12" y="4159831"/>
            <a:ext cx="3032788" cy="235783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AEC316BD-8E6D-3242-7F55-C175993089D5}"/>
              </a:ext>
            </a:extLst>
          </p:cNvPr>
          <p:cNvSpPr/>
          <p:nvPr/>
        </p:nvSpPr>
        <p:spPr>
          <a:xfrm rot="7530550">
            <a:off x="1452716" y="4893265"/>
            <a:ext cx="668593" cy="313846"/>
          </a:xfrm>
          <a:prstGeom prst="rightArrow">
            <a:avLst/>
          </a:prstGeom>
          <a:gradFill>
            <a:gsLst>
              <a:gs pos="100000">
                <a:srgbClr val="0101FC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C5658E0-E364-CDB8-A69C-6AA82E5AA134}"/>
              </a:ext>
            </a:extLst>
          </p:cNvPr>
          <p:cNvSpPr/>
          <p:nvPr/>
        </p:nvSpPr>
        <p:spPr>
          <a:xfrm rot="3195691">
            <a:off x="6752095" y="4918222"/>
            <a:ext cx="668593" cy="313846"/>
          </a:xfrm>
          <a:prstGeom prst="rightArrow">
            <a:avLst/>
          </a:prstGeom>
          <a:gradFill>
            <a:gsLst>
              <a:gs pos="100000">
                <a:srgbClr val="ED1524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76A16E-BB98-578C-3F51-B0E7C3E6495C}"/>
              </a:ext>
            </a:extLst>
          </p:cNvPr>
          <p:cNvSpPr txBox="1"/>
          <p:nvPr/>
        </p:nvSpPr>
        <p:spPr>
          <a:xfrm>
            <a:off x="1080906" y="3834000"/>
            <a:ext cx="2507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b="1"/>
              <a:t>β</a:t>
            </a:r>
            <a:r>
              <a:rPr lang="en-US" sz="2000" b="1"/>
              <a:t>-Frequency profile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B57A4C-F17A-4550-4977-2C478F43EBF0}"/>
              </a:ext>
            </a:extLst>
          </p:cNvPr>
          <p:cNvSpPr txBox="1"/>
          <p:nvPr/>
        </p:nvSpPr>
        <p:spPr>
          <a:xfrm>
            <a:off x="5692700" y="3834000"/>
            <a:ext cx="2507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b="1"/>
              <a:t>β</a:t>
            </a:r>
            <a:r>
              <a:rPr lang="en-US" sz="2000" b="1"/>
              <a:t>-Frequency profile</a:t>
            </a:r>
          </a:p>
        </p:txBody>
      </p:sp>
    </p:spTree>
    <p:extLst>
      <p:ext uri="{BB962C8B-B14F-4D97-AF65-F5344CB8AC3E}">
        <p14:creationId xmlns:p14="http://schemas.microsoft.com/office/powerpoint/2010/main" val="393819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31D2-95D6-1D65-F94A-55A025E2C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99"/>
            <a:ext cx="8229600" cy="1143000"/>
          </a:xfrm>
        </p:spPr>
        <p:txBody>
          <a:bodyPr/>
          <a:lstStyle/>
          <a:p>
            <a:r>
              <a:rPr lang="en-US" b="1"/>
              <a:t>Test: Overall Practice Effect 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2D9FBBA-704F-58AB-3E08-23D8DB49E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1" y="1806597"/>
            <a:ext cx="8900618" cy="4594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63220-92CE-F5E1-8393-2FCD76ECEA25}"/>
              </a:ext>
            </a:extLst>
          </p:cNvPr>
          <p:cNvSpPr txBox="1"/>
          <p:nvPr/>
        </p:nvSpPr>
        <p:spPr>
          <a:xfrm>
            <a:off x="0" y="103788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</a:rPr>
              <a:t>One Population </a:t>
            </a:r>
            <a:r>
              <a:rPr lang="en-US" sz="2800" b="1"/>
              <a:t>Interval-Wise Test for Functional Data </a:t>
            </a:r>
          </a:p>
        </p:txBody>
      </p:sp>
    </p:spTree>
    <p:extLst>
      <p:ext uri="{BB962C8B-B14F-4D97-AF65-F5344CB8AC3E}">
        <p14:creationId xmlns:p14="http://schemas.microsoft.com/office/powerpoint/2010/main" val="1390881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2960" y="139337"/>
            <a:ext cx="7543800" cy="805544"/>
          </a:xfrm>
        </p:spPr>
        <p:txBody>
          <a:bodyPr/>
          <a:lstStyle/>
          <a:p>
            <a:r>
              <a:rPr lang="en-US" b="1">
                <a:solidFill>
                  <a:srgbClr val="000000"/>
                </a:solidFill>
                <a:cs typeface="Arial"/>
              </a:rPr>
              <a:t>Research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3B652-FE64-7C4B-DA76-72B9CC60654A}"/>
              </a:ext>
            </a:extLst>
          </p:cNvPr>
          <p:cNvSpPr txBox="1"/>
          <p:nvPr/>
        </p:nvSpPr>
        <p:spPr>
          <a:xfrm>
            <a:off x="457200" y="3138475"/>
            <a:ext cx="8229600" cy="10772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200">
                <a:solidFill>
                  <a:schemeClr val="bg1">
                    <a:lumMod val="85000"/>
                  </a:schemeClr>
                </a:solidFill>
              </a:rPr>
              <a:t>“</a:t>
            </a:r>
            <a:r>
              <a:rPr lang="en-US" sz="3200" b="1">
                <a:solidFill>
                  <a:schemeClr val="bg1">
                    <a:lumMod val="85000"/>
                  </a:schemeClr>
                </a:solidFill>
              </a:rPr>
              <a:t>Practice Effect</a:t>
            </a:r>
            <a:r>
              <a:rPr lang="en-US" sz="3200">
                <a:solidFill>
                  <a:schemeClr val="bg1">
                    <a:lumMod val="85000"/>
                  </a:schemeClr>
                </a:solidFill>
              </a:rPr>
              <a:t>” in the </a:t>
            </a:r>
            <a:r>
              <a:rPr lang="el-GR" sz="3200" b="1">
                <a:solidFill>
                  <a:schemeClr val="bg1">
                    <a:lumMod val="85000"/>
                  </a:schemeClr>
                </a:solidFill>
              </a:rPr>
              <a:t>β</a:t>
            </a:r>
            <a:r>
              <a:rPr lang="en-US" sz="3200" b="1">
                <a:solidFill>
                  <a:schemeClr val="bg1">
                    <a:lumMod val="85000"/>
                  </a:schemeClr>
                </a:solidFill>
              </a:rPr>
              <a:t>-Modulation </a:t>
            </a:r>
            <a:r>
              <a:rPr lang="en-US" sz="3200">
                <a:solidFill>
                  <a:schemeClr val="bg1">
                    <a:lumMod val="85000"/>
                  </a:schemeClr>
                </a:solidFill>
              </a:rPr>
              <a:t>behavior?</a:t>
            </a:r>
            <a:endParaRPr lang="en-US" sz="2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FE3B1F-0717-FEA1-F07A-9BA3A94867B1}"/>
              </a:ext>
            </a:extLst>
          </p:cNvPr>
          <p:cNvSpPr txBox="1"/>
          <p:nvPr/>
        </p:nvSpPr>
        <p:spPr>
          <a:xfrm>
            <a:off x="457200" y="1297045"/>
            <a:ext cx="8229600" cy="10772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>
                    <a:lumMod val="85000"/>
                  </a:schemeClr>
                </a:solidFill>
              </a:rPr>
              <a:t>Difference in </a:t>
            </a:r>
            <a:r>
              <a:rPr lang="el-GR" sz="3200" b="1">
                <a:solidFill>
                  <a:schemeClr val="bg1">
                    <a:lumMod val="85000"/>
                  </a:schemeClr>
                </a:solidFill>
              </a:rPr>
              <a:t>β</a:t>
            </a:r>
            <a:r>
              <a:rPr lang="en-US" sz="3200" b="1">
                <a:solidFill>
                  <a:schemeClr val="bg1">
                    <a:lumMod val="85000"/>
                  </a:schemeClr>
                </a:solidFill>
              </a:rPr>
              <a:t>-Modulation</a:t>
            </a:r>
            <a:r>
              <a:rPr lang="en-US" sz="3200">
                <a:solidFill>
                  <a:schemeClr val="bg1">
                    <a:lumMod val="85000"/>
                  </a:schemeClr>
                </a:solidFill>
              </a:rPr>
              <a:t> in subjects:</a:t>
            </a:r>
          </a:p>
          <a:p>
            <a:pPr algn="ctr"/>
            <a:r>
              <a:rPr lang="en-US" sz="320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3200" b="1">
                <a:solidFill>
                  <a:schemeClr val="bg1">
                    <a:lumMod val="85000"/>
                  </a:schemeClr>
                </a:solidFill>
              </a:rPr>
              <a:t>AWAKE</a:t>
            </a:r>
            <a:r>
              <a:rPr lang="en-US" sz="3200">
                <a:solidFill>
                  <a:schemeClr val="bg1">
                    <a:lumMod val="85000"/>
                  </a:schemeClr>
                </a:solidFill>
              </a:rPr>
              <a:t> vs </a:t>
            </a:r>
            <a:r>
              <a:rPr lang="en-US" sz="3200" b="1">
                <a:solidFill>
                  <a:schemeClr val="bg1">
                    <a:lumMod val="85000"/>
                  </a:schemeClr>
                </a:solidFill>
              </a:rPr>
              <a:t>NAP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067BE-9482-2228-E524-0E80ECB5BC53}"/>
              </a:ext>
            </a:extLst>
          </p:cNvPr>
          <p:cNvSpPr txBox="1"/>
          <p:nvPr/>
        </p:nvSpPr>
        <p:spPr>
          <a:xfrm>
            <a:off x="457200" y="4977506"/>
            <a:ext cx="822960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3200"/>
              <a:t>Dependency between the </a:t>
            </a:r>
            <a:r>
              <a:rPr lang="el-GR" sz="3200" b="1">
                <a:solidFill>
                  <a:srgbClr val="7030A0"/>
                </a:solidFill>
              </a:rPr>
              <a:t>β</a:t>
            </a:r>
            <a:r>
              <a:rPr lang="en-US" sz="3200" b="1">
                <a:solidFill>
                  <a:srgbClr val="7030A0"/>
                </a:solidFill>
              </a:rPr>
              <a:t>-Modulation </a:t>
            </a:r>
            <a:r>
              <a:rPr lang="en-US" sz="3200"/>
              <a:t>and the </a:t>
            </a:r>
            <a:r>
              <a:rPr lang="en-US" sz="3200" b="1">
                <a:solidFill>
                  <a:srgbClr val="00B0F0"/>
                </a:solidFill>
              </a:rPr>
              <a:t>other variables</a:t>
            </a:r>
            <a:r>
              <a:rPr lang="en-US" sz="3200"/>
              <a:t>? 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73907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08C601-0000-40EC-D14C-0E5802E6122B}"/>
              </a:ext>
            </a:extLst>
          </p:cNvPr>
          <p:cNvSpPr/>
          <p:nvPr/>
        </p:nvSpPr>
        <p:spPr>
          <a:xfrm>
            <a:off x="1692000" y="1194274"/>
            <a:ext cx="5760000" cy="929726"/>
          </a:xfrm>
          <a:custGeom>
            <a:avLst/>
            <a:gdLst>
              <a:gd name="connsiteX0" fmla="*/ 0 w 5760000"/>
              <a:gd name="connsiteY0" fmla="*/ 0 h 929726"/>
              <a:gd name="connsiteX1" fmla="*/ 640000 w 5760000"/>
              <a:gd name="connsiteY1" fmla="*/ 0 h 929726"/>
              <a:gd name="connsiteX2" fmla="*/ 1337600 w 5760000"/>
              <a:gd name="connsiteY2" fmla="*/ 0 h 929726"/>
              <a:gd name="connsiteX3" fmla="*/ 2035200 w 5760000"/>
              <a:gd name="connsiteY3" fmla="*/ 0 h 929726"/>
              <a:gd name="connsiteX4" fmla="*/ 2732800 w 5760000"/>
              <a:gd name="connsiteY4" fmla="*/ 0 h 929726"/>
              <a:gd name="connsiteX5" fmla="*/ 3488000 w 5760000"/>
              <a:gd name="connsiteY5" fmla="*/ 0 h 929726"/>
              <a:gd name="connsiteX6" fmla="*/ 3955200 w 5760000"/>
              <a:gd name="connsiteY6" fmla="*/ 0 h 929726"/>
              <a:gd name="connsiteX7" fmla="*/ 4422400 w 5760000"/>
              <a:gd name="connsiteY7" fmla="*/ 0 h 929726"/>
              <a:gd name="connsiteX8" fmla="*/ 5177600 w 5760000"/>
              <a:gd name="connsiteY8" fmla="*/ 0 h 929726"/>
              <a:gd name="connsiteX9" fmla="*/ 5760000 w 5760000"/>
              <a:gd name="connsiteY9" fmla="*/ 0 h 929726"/>
              <a:gd name="connsiteX10" fmla="*/ 5760000 w 5760000"/>
              <a:gd name="connsiteY10" fmla="*/ 436971 h 929726"/>
              <a:gd name="connsiteX11" fmla="*/ 5760000 w 5760000"/>
              <a:gd name="connsiteY11" fmla="*/ 929726 h 929726"/>
              <a:gd name="connsiteX12" fmla="*/ 5062400 w 5760000"/>
              <a:gd name="connsiteY12" fmla="*/ 929726 h 929726"/>
              <a:gd name="connsiteX13" fmla="*/ 4595200 w 5760000"/>
              <a:gd name="connsiteY13" fmla="*/ 929726 h 929726"/>
              <a:gd name="connsiteX14" fmla="*/ 4128000 w 5760000"/>
              <a:gd name="connsiteY14" fmla="*/ 929726 h 929726"/>
              <a:gd name="connsiteX15" fmla="*/ 3603200 w 5760000"/>
              <a:gd name="connsiteY15" fmla="*/ 929726 h 929726"/>
              <a:gd name="connsiteX16" fmla="*/ 3136000 w 5760000"/>
              <a:gd name="connsiteY16" fmla="*/ 929726 h 929726"/>
              <a:gd name="connsiteX17" fmla="*/ 2668800 w 5760000"/>
              <a:gd name="connsiteY17" fmla="*/ 929726 h 929726"/>
              <a:gd name="connsiteX18" fmla="*/ 1971200 w 5760000"/>
              <a:gd name="connsiteY18" fmla="*/ 929726 h 929726"/>
              <a:gd name="connsiteX19" fmla="*/ 1216000 w 5760000"/>
              <a:gd name="connsiteY19" fmla="*/ 929726 h 929726"/>
              <a:gd name="connsiteX20" fmla="*/ 0 w 5760000"/>
              <a:gd name="connsiteY20" fmla="*/ 929726 h 929726"/>
              <a:gd name="connsiteX21" fmla="*/ 0 w 5760000"/>
              <a:gd name="connsiteY21" fmla="*/ 455566 h 929726"/>
              <a:gd name="connsiteX22" fmla="*/ 0 w 5760000"/>
              <a:gd name="connsiteY22" fmla="*/ 0 h 92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760000" h="929726" fill="none" extrusionOk="0">
                <a:moveTo>
                  <a:pt x="0" y="0"/>
                </a:moveTo>
                <a:cubicBezTo>
                  <a:pt x="298447" y="-26935"/>
                  <a:pt x="352378" y="27625"/>
                  <a:pt x="640000" y="0"/>
                </a:cubicBezTo>
                <a:cubicBezTo>
                  <a:pt x="927622" y="-27625"/>
                  <a:pt x="1023961" y="-19379"/>
                  <a:pt x="1337600" y="0"/>
                </a:cubicBezTo>
                <a:cubicBezTo>
                  <a:pt x="1651239" y="19379"/>
                  <a:pt x="1786276" y="18727"/>
                  <a:pt x="2035200" y="0"/>
                </a:cubicBezTo>
                <a:cubicBezTo>
                  <a:pt x="2284124" y="-18727"/>
                  <a:pt x="2457958" y="-21288"/>
                  <a:pt x="2732800" y="0"/>
                </a:cubicBezTo>
                <a:cubicBezTo>
                  <a:pt x="3007642" y="21288"/>
                  <a:pt x="3329478" y="21323"/>
                  <a:pt x="3488000" y="0"/>
                </a:cubicBezTo>
                <a:cubicBezTo>
                  <a:pt x="3646522" y="-21323"/>
                  <a:pt x="3768946" y="-467"/>
                  <a:pt x="3955200" y="0"/>
                </a:cubicBezTo>
                <a:cubicBezTo>
                  <a:pt x="4141454" y="467"/>
                  <a:pt x="4312072" y="-17621"/>
                  <a:pt x="4422400" y="0"/>
                </a:cubicBezTo>
                <a:cubicBezTo>
                  <a:pt x="4532728" y="17621"/>
                  <a:pt x="4859579" y="-19380"/>
                  <a:pt x="5177600" y="0"/>
                </a:cubicBezTo>
                <a:cubicBezTo>
                  <a:pt x="5495621" y="19380"/>
                  <a:pt x="5610922" y="-21951"/>
                  <a:pt x="5760000" y="0"/>
                </a:cubicBezTo>
                <a:cubicBezTo>
                  <a:pt x="5775866" y="95953"/>
                  <a:pt x="5753417" y="237914"/>
                  <a:pt x="5760000" y="436971"/>
                </a:cubicBezTo>
                <a:cubicBezTo>
                  <a:pt x="5766583" y="636028"/>
                  <a:pt x="5737522" y="707092"/>
                  <a:pt x="5760000" y="929726"/>
                </a:cubicBezTo>
                <a:cubicBezTo>
                  <a:pt x="5461456" y="959588"/>
                  <a:pt x="5373888" y="901373"/>
                  <a:pt x="5062400" y="929726"/>
                </a:cubicBezTo>
                <a:cubicBezTo>
                  <a:pt x="4750912" y="958079"/>
                  <a:pt x="4800860" y="920791"/>
                  <a:pt x="4595200" y="929726"/>
                </a:cubicBezTo>
                <a:cubicBezTo>
                  <a:pt x="4389540" y="938661"/>
                  <a:pt x="4282117" y="945406"/>
                  <a:pt x="4128000" y="929726"/>
                </a:cubicBezTo>
                <a:cubicBezTo>
                  <a:pt x="3973883" y="914046"/>
                  <a:pt x="3783789" y="938842"/>
                  <a:pt x="3603200" y="929726"/>
                </a:cubicBezTo>
                <a:cubicBezTo>
                  <a:pt x="3422611" y="920610"/>
                  <a:pt x="3355001" y="925504"/>
                  <a:pt x="3136000" y="929726"/>
                </a:cubicBezTo>
                <a:cubicBezTo>
                  <a:pt x="2916999" y="933948"/>
                  <a:pt x="2847129" y="946286"/>
                  <a:pt x="2668800" y="929726"/>
                </a:cubicBezTo>
                <a:cubicBezTo>
                  <a:pt x="2490471" y="913166"/>
                  <a:pt x="2190795" y="899282"/>
                  <a:pt x="1971200" y="929726"/>
                </a:cubicBezTo>
                <a:cubicBezTo>
                  <a:pt x="1751605" y="960170"/>
                  <a:pt x="1546803" y="950915"/>
                  <a:pt x="1216000" y="929726"/>
                </a:cubicBezTo>
                <a:cubicBezTo>
                  <a:pt x="885197" y="908537"/>
                  <a:pt x="480770" y="949149"/>
                  <a:pt x="0" y="929726"/>
                </a:cubicBezTo>
                <a:cubicBezTo>
                  <a:pt x="16408" y="781541"/>
                  <a:pt x="-20784" y="628864"/>
                  <a:pt x="0" y="455566"/>
                </a:cubicBezTo>
                <a:cubicBezTo>
                  <a:pt x="20784" y="282268"/>
                  <a:pt x="1821" y="96303"/>
                  <a:pt x="0" y="0"/>
                </a:cubicBezTo>
                <a:close/>
              </a:path>
              <a:path w="5760000" h="929726" stroke="0" extrusionOk="0">
                <a:moveTo>
                  <a:pt x="0" y="0"/>
                </a:moveTo>
                <a:cubicBezTo>
                  <a:pt x="293425" y="-6955"/>
                  <a:pt x="403152" y="23217"/>
                  <a:pt x="755200" y="0"/>
                </a:cubicBezTo>
                <a:cubicBezTo>
                  <a:pt x="1107248" y="-23217"/>
                  <a:pt x="1299851" y="4667"/>
                  <a:pt x="1452800" y="0"/>
                </a:cubicBezTo>
                <a:cubicBezTo>
                  <a:pt x="1605749" y="-4667"/>
                  <a:pt x="1944404" y="31951"/>
                  <a:pt x="2208000" y="0"/>
                </a:cubicBezTo>
                <a:cubicBezTo>
                  <a:pt x="2471596" y="-31951"/>
                  <a:pt x="2510413" y="-22031"/>
                  <a:pt x="2790400" y="0"/>
                </a:cubicBezTo>
                <a:cubicBezTo>
                  <a:pt x="3070387" y="22031"/>
                  <a:pt x="3231453" y="987"/>
                  <a:pt x="3372800" y="0"/>
                </a:cubicBezTo>
                <a:cubicBezTo>
                  <a:pt x="3514147" y="-987"/>
                  <a:pt x="3729248" y="19638"/>
                  <a:pt x="3955200" y="0"/>
                </a:cubicBezTo>
                <a:cubicBezTo>
                  <a:pt x="4181152" y="-19638"/>
                  <a:pt x="4329761" y="18031"/>
                  <a:pt x="4480000" y="0"/>
                </a:cubicBezTo>
                <a:cubicBezTo>
                  <a:pt x="4630239" y="-18031"/>
                  <a:pt x="5178854" y="-27772"/>
                  <a:pt x="5760000" y="0"/>
                </a:cubicBezTo>
                <a:cubicBezTo>
                  <a:pt x="5762433" y="205790"/>
                  <a:pt x="5748473" y="222273"/>
                  <a:pt x="5760000" y="436971"/>
                </a:cubicBezTo>
                <a:cubicBezTo>
                  <a:pt x="5771527" y="651669"/>
                  <a:pt x="5755961" y="686436"/>
                  <a:pt x="5760000" y="929726"/>
                </a:cubicBezTo>
                <a:cubicBezTo>
                  <a:pt x="5521710" y="938354"/>
                  <a:pt x="5374310" y="947301"/>
                  <a:pt x="5177600" y="929726"/>
                </a:cubicBezTo>
                <a:cubicBezTo>
                  <a:pt x="4980890" y="912151"/>
                  <a:pt x="4872441" y="912821"/>
                  <a:pt x="4595200" y="929726"/>
                </a:cubicBezTo>
                <a:cubicBezTo>
                  <a:pt x="4317959" y="946631"/>
                  <a:pt x="4142781" y="937779"/>
                  <a:pt x="3955200" y="929726"/>
                </a:cubicBezTo>
                <a:cubicBezTo>
                  <a:pt x="3767619" y="921673"/>
                  <a:pt x="3360445" y="952782"/>
                  <a:pt x="3200000" y="929726"/>
                </a:cubicBezTo>
                <a:cubicBezTo>
                  <a:pt x="3039555" y="906670"/>
                  <a:pt x="2874541" y="949515"/>
                  <a:pt x="2617600" y="929726"/>
                </a:cubicBezTo>
                <a:cubicBezTo>
                  <a:pt x="2360659" y="909937"/>
                  <a:pt x="2359287" y="938658"/>
                  <a:pt x="2150400" y="929726"/>
                </a:cubicBezTo>
                <a:cubicBezTo>
                  <a:pt x="1941513" y="920794"/>
                  <a:pt x="1735598" y="932417"/>
                  <a:pt x="1395200" y="929726"/>
                </a:cubicBezTo>
                <a:cubicBezTo>
                  <a:pt x="1054802" y="927035"/>
                  <a:pt x="974010" y="934174"/>
                  <a:pt x="697600" y="929726"/>
                </a:cubicBezTo>
                <a:cubicBezTo>
                  <a:pt x="421190" y="925278"/>
                  <a:pt x="140473" y="929321"/>
                  <a:pt x="0" y="929726"/>
                </a:cubicBezTo>
                <a:cubicBezTo>
                  <a:pt x="-3892" y="723433"/>
                  <a:pt x="-3741" y="641909"/>
                  <a:pt x="0" y="464863"/>
                </a:cubicBezTo>
                <a:cubicBezTo>
                  <a:pt x="3741" y="287817"/>
                  <a:pt x="4124" y="103510"/>
                  <a:pt x="0" y="0"/>
                </a:cubicBezTo>
                <a:close/>
              </a:path>
            </a:pathLst>
          </a:custGeom>
          <a:solidFill>
            <a:srgbClr val="00BFC9">
              <a:alpha val="21000"/>
            </a:srgbClr>
          </a:solidFill>
          <a:ln>
            <a:solidFill>
              <a:srgbClr val="00BFC9"/>
            </a:solidFill>
            <a:extLst>
              <a:ext uri="{C807C97D-BFC1-408E-A445-0C87EB9F89A2}">
                <ask:lineSketchStyleProps xmlns:ask="http://schemas.microsoft.com/office/drawing/2018/sketchyshapes" sd="15226495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131D2-95D6-1D65-F94A-55A025E2C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82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it-IT" b="1" err="1"/>
              <a:t>Regression</a:t>
            </a:r>
            <a:r>
              <a:rPr lang="it-IT" b="1"/>
              <a:t> Model</a:t>
            </a:r>
            <a:br>
              <a:rPr lang="it-IT"/>
            </a:br>
            <a:r>
              <a:rPr lang="it-IT" sz="2700" i="1"/>
              <a:t>The </a:t>
            </a:r>
            <a:r>
              <a:rPr lang="it-IT" sz="2700" i="1" err="1"/>
              <a:t>concurrent</a:t>
            </a:r>
            <a:r>
              <a:rPr lang="it-IT" sz="2700" i="1"/>
              <a:t> model</a:t>
            </a:r>
            <a:endParaRPr lang="en-US" sz="2700" i="1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236B4C2-71D0-8E39-09EC-B6305A163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0" y="2291658"/>
            <a:ext cx="8847000" cy="45663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000A1B-FFB7-F107-447B-EB2B300FF4B1}"/>
                  </a:ext>
                </a:extLst>
              </p:cNvPr>
              <p:cNvSpPr txBox="1"/>
              <p:nvPr/>
            </p:nvSpPr>
            <p:spPr>
              <a:xfrm>
                <a:off x="1309500" y="1194274"/>
                <a:ext cx="6525000" cy="1178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imbusRomNo9L-Regu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imbusRomNo9L-Regu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imbusRomNo9L-Regu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imbusRomNo9L-Regu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imbusRomNo9L-Regu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NimbusRomNo9L-Regu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imbusRomNo9L-Regu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imbusRomNo9L-Regu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imbusRomNo9L-Regu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imbusRomNo9L-Regu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imbusRomNo9L-Regu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NimbusRomNo9L-Regu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imbusRomNo9L-Regu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imbusRomNo9L-Regu"/>
                            </a:rPr>
                            <m:t>𝑗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imbusRomNo9L-Regu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imbusRomNo9L-Regu"/>
                            </a:rPr>
                            <m:t>𝑞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imbusRomNo9L-Regu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NimbusRomNo9L-Regu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NimbusRomNo9L-Regu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NimbusRomNo9L-Regu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NimbusRomNo9L-Regu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NimbusRomNo9L-Regu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NimbusRomNo9L-Regu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NimbusRomNo9L-Regu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NimbusRomNo9L-Regu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NimbusRomNo9L-Regu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NimbusRomNo9L-Regu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NimbusRomNo9L-Regu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imbusRomNo9L-Regu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imbusRomNo9L-Regu"/>
                            </a:rPr>
                            <m:t>𝜀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imbusRomNo9L-Regu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imbusRomNo9L-Regu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imbusRomNo9L-Regu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80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endParaRPr lang="en-US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000A1B-FFB7-F107-447B-EB2B300FF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500" y="1194274"/>
                <a:ext cx="6525000" cy="1178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1C02A99-A921-1037-A5F0-7E05C8998EA7}"/>
              </a:ext>
            </a:extLst>
          </p:cNvPr>
          <p:cNvSpPr txBox="1"/>
          <p:nvPr/>
        </p:nvSpPr>
        <p:spPr>
          <a:xfrm>
            <a:off x="6372000" y="5364000"/>
            <a:ext cx="2475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/>
              <a:t>Complete Model</a:t>
            </a:r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8A20B6-FA84-82E8-11CD-B8D855461642}"/>
              </a:ext>
            </a:extLst>
          </p:cNvPr>
          <p:cNvSpPr/>
          <p:nvPr/>
        </p:nvSpPr>
        <p:spPr>
          <a:xfrm>
            <a:off x="207000" y="1089000"/>
            <a:ext cx="8788500" cy="5769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A5F448-85C6-3E5C-70C8-1AB8A8F0D792}"/>
              </a:ext>
            </a:extLst>
          </p:cNvPr>
          <p:cNvSpPr txBox="1"/>
          <p:nvPr/>
        </p:nvSpPr>
        <p:spPr>
          <a:xfrm>
            <a:off x="296999" y="1191974"/>
            <a:ext cx="3940703" cy="203132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solidFill>
                  <a:srgbClr val="FF0000"/>
                </a:solidFill>
              </a:rPr>
              <a:t>SMOOTHING</a:t>
            </a:r>
          </a:p>
          <a:p>
            <a:endParaRPr lang="it-IT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/>
              <a:t>Interested</a:t>
            </a:r>
            <a:r>
              <a:rPr lang="it-IT" sz="2400"/>
              <a:t> in general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/>
              <a:t>High </a:t>
            </a:r>
            <a:r>
              <a:rPr lang="it-IT" sz="2400" err="1"/>
              <a:t>penalization</a:t>
            </a:r>
            <a:r>
              <a:rPr lang="it-IT" sz="2400"/>
              <a:t> </a:t>
            </a:r>
            <a:r>
              <a:rPr lang="it-IT" sz="2400" err="1"/>
              <a:t>factor</a:t>
            </a:r>
            <a:endParaRPr lang="it-IT" sz="2400"/>
          </a:p>
          <a:p>
            <a:endParaRPr lang="it-IT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0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907A7-69D2-2F63-1C2C-C3A126B72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9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it-IT" b="1" err="1"/>
              <a:t>Regression</a:t>
            </a:r>
            <a:r>
              <a:rPr lang="it-IT" b="1"/>
              <a:t> Model</a:t>
            </a:r>
            <a:br>
              <a:rPr lang="it-IT"/>
            </a:br>
            <a:r>
              <a:rPr lang="it-IT" sz="2700" i="1"/>
              <a:t>The </a:t>
            </a:r>
            <a:r>
              <a:rPr lang="it-IT" sz="2700" i="1" err="1"/>
              <a:t>concurrent</a:t>
            </a:r>
            <a:r>
              <a:rPr lang="it-IT" sz="2700" i="1"/>
              <a:t> model</a:t>
            </a:r>
            <a:endParaRPr lang="en-US" sz="2700"/>
          </a:p>
        </p:txBody>
      </p:sp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A6CC5705-6ACB-BAE3-165F-DBB604104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0" y="1420172"/>
            <a:ext cx="4248000" cy="2192587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CEA3D4E4-56E0-CEC6-F454-07C2870F4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728" y="1420172"/>
            <a:ext cx="4248000" cy="2192588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7F283557-225C-BEB5-557E-1A3B0324C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70" y="3879000"/>
            <a:ext cx="4248000" cy="2192586"/>
          </a:xfrm>
          <a:prstGeom prst="rect">
            <a:avLst/>
          </a:prstGeom>
        </p:spPr>
      </p:pic>
      <p:pic>
        <p:nvPicPr>
          <p:cNvPr id="24" name="Picture 23" descr="Chart, line chart, histogram&#10;&#10;Description automatically generated">
            <a:extLst>
              <a:ext uri="{FF2B5EF4-FFF2-40B4-BE49-F238E27FC236}">
                <a16:creationId xmlns:a16="http://schemas.microsoft.com/office/drawing/2014/main" id="{11E7350C-0089-C3CB-CAAD-C1B17703F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608" y="3887930"/>
            <a:ext cx="4248000" cy="21925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9B2C06-EFE5-8B1D-2637-3921AB15074B}"/>
              </a:ext>
            </a:extLst>
          </p:cNvPr>
          <p:cNvSpPr txBox="1"/>
          <p:nvPr/>
        </p:nvSpPr>
        <p:spPr>
          <a:xfrm>
            <a:off x="3334500" y="6084000"/>
            <a:ext cx="24750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err="1"/>
              <a:t>Reduced</a:t>
            </a:r>
            <a:r>
              <a:rPr lang="it-IT" sz="2400"/>
              <a:t> Models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01189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2960" y="139337"/>
            <a:ext cx="7543800" cy="805544"/>
          </a:xfrm>
        </p:spPr>
        <p:txBody>
          <a:bodyPr/>
          <a:lstStyle/>
          <a:p>
            <a:r>
              <a:rPr lang="en-US" b="1">
                <a:solidFill>
                  <a:srgbClr val="000000"/>
                </a:solidFill>
                <a:cs typeface="Arial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3B652-FE64-7C4B-DA76-72B9CC60654A}"/>
              </a:ext>
            </a:extLst>
          </p:cNvPr>
          <p:cNvSpPr txBox="1"/>
          <p:nvPr/>
        </p:nvSpPr>
        <p:spPr>
          <a:xfrm>
            <a:off x="457200" y="2763294"/>
            <a:ext cx="822960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it-IT" sz="3200"/>
              <a:t>The </a:t>
            </a:r>
            <a:r>
              <a:rPr lang="it-IT" sz="3200" b="1">
                <a:solidFill>
                  <a:srgbClr val="FF0000"/>
                </a:solidFill>
              </a:rPr>
              <a:t>practice</a:t>
            </a:r>
            <a:r>
              <a:rPr lang="it-IT" sz="3200"/>
              <a:t> shows an </a:t>
            </a:r>
            <a:r>
              <a:rPr lang="it-IT" sz="3200" err="1"/>
              <a:t>effect</a:t>
            </a:r>
            <a:r>
              <a:rPr lang="it-IT" sz="3200"/>
              <a:t> on the </a:t>
            </a:r>
            <a:r>
              <a:rPr lang="el-GR" sz="3200" b="1">
                <a:solidFill>
                  <a:srgbClr val="7030A0"/>
                </a:solidFill>
              </a:rPr>
              <a:t>β</a:t>
            </a:r>
            <a:r>
              <a:rPr lang="en-US" sz="3200" b="1">
                <a:solidFill>
                  <a:srgbClr val="7030A0"/>
                </a:solidFill>
              </a:rPr>
              <a:t>-Modulation</a:t>
            </a:r>
            <a:r>
              <a:rPr lang="en-US" sz="3200"/>
              <a:t> </a:t>
            </a:r>
            <a:r>
              <a:rPr lang="it-IT" sz="3200"/>
              <a:t>, </a:t>
            </a:r>
            <a:r>
              <a:rPr lang="it-IT" sz="3200" err="1"/>
              <a:t>which</a:t>
            </a:r>
            <a:r>
              <a:rPr lang="it-IT" sz="3200"/>
              <a:t> </a:t>
            </a:r>
            <a:r>
              <a:rPr lang="it-IT" sz="3200" err="1"/>
              <a:t>increases</a:t>
            </a:r>
            <a:r>
              <a:rPr lang="it-IT" sz="3200"/>
              <a:t> with time </a:t>
            </a:r>
            <a:r>
              <a:rPr lang="it-IT" sz="3200" err="1"/>
              <a:t>until</a:t>
            </a:r>
            <a:r>
              <a:rPr lang="it-IT" sz="3200"/>
              <a:t> the fatigue </a:t>
            </a:r>
            <a:r>
              <a:rPr lang="it-IT" sz="3200" err="1"/>
              <a:t>becomes</a:t>
            </a:r>
            <a:r>
              <a:rPr lang="it-IT" sz="3200"/>
              <a:t> </a:t>
            </a:r>
            <a:r>
              <a:rPr lang="it-IT" sz="3200" err="1"/>
              <a:t>relevant</a:t>
            </a:r>
            <a:endParaRPr lang="en-US" sz="3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FE3B1F-0717-FEA1-F07A-9BA3A94867B1}"/>
              </a:ext>
            </a:extLst>
          </p:cNvPr>
          <p:cNvSpPr txBox="1"/>
          <p:nvPr/>
        </p:nvSpPr>
        <p:spPr>
          <a:xfrm>
            <a:off x="457200" y="1297045"/>
            <a:ext cx="822960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t-IT" sz="3200"/>
              <a:t>The </a:t>
            </a:r>
            <a:r>
              <a:rPr lang="it-IT" sz="3200" err="1"/>
              <a:t>condition</a:t>
            </a:r>
            <a:r>
              <a:rPr lang="it-IT" sz="3200"/>
              <a:t> of </a:t>
            </a:r>
            <a:r>
              <a:rPr lang="it-IT" sz="3200" err="1"/>
              <a:t>rest</a:t>
            </a:r>
            <a:r>
              <a:rPr lang="it-IT" sz="3200"/>
              <a:t> </a:t>
            </a:r>
            <a:r>
              <a:rPr lang="it-IT" sz="3200" err="1"/>
              <a:t>does</a:t>
            </a:r>
            <a:r>
              <a:rPr lang="it-IT" sz="3200"/>
              <a:t> </a:t>
            </a:r>
            <a:r>
              <a:rPr lang="it-IT" sz="3200" err="1"/>
              <a:t>not</a:t>
            </a:r>
            <a:r>
              <a:rPr lang="it-IT" sz="3200"/>
              <a:t> </a:t>
            </a:r>
            <a:r>
              <a:rPr lang="it-IT" sz="3200" err="1"/>
              <a:t>seem</a:t>
            </a:r>
            <a:r>
              <a:rPr lang="it-IT" sz="3200"/>
              <a:t> to </a:t>
            </a:r>
            <a:r>
              <a:rPr lang="it-IT" sz="3200" err="1"/>
              <a:t>affect</a:t>
            </a:r>
            <a:r>
              <a:rPr lang="it-IT" sz="3200"/>
              <a:t> the </a:t>
            </a:r>
            <a:r>
              <a:rPr lang="el-GR" sz="3200" b="1">
                <a:solidFill>
                  <a:srgbClr val="7030A0"/>
                </a:solidFill>
              </a:rPr>
              <a:t>β</a:t>
            </a:r>
            <a:r>
              <a:rPr lang="en-US" sz="3200" b="1">
                <a:solidFill>
                  <a:srgbClr val="7030A0"/>
                </a:solidFill>
              </a:rPr>
              <a:t>-Modulation</a:t>
            </a:r>
            <a:r>
              <a:rPr lang="en-US" sz="3200"/>
              <a:t> of the subjects</a:t>
            </a:r>
            <a:endParaRPr lang="en-US" sz="3200" b="1">
              <a:solidFill>
                <a:srgbClr val="F9766A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067BE-9482-2228-E524-0E80ECB5BC53}"/>
              </a:ext>
            </a:extLst>
          </p:cNvPr>
          <p:cNvSpPr txBox="1"/>
          <p:nvPr/>
        </p:nvSpPr>
        <p:spPr>
          <a:xfrm>
            <a:off x="457200" y="4776125"/>
            <a:ext cx="822960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3200"/>
              <a:t>The impact of the </a:t>
            </a:r>
            <a:r>
              <a:rPr lang="en-US" sz="3200" b="1">
                <a:solidFill>
                  <a:srgbClr val="00B0F0"/>
                </a:solidFill>
              </a:rPr>
              <a:t>cinematic quantities </a:t>
            </a:r>
            <a:r>
              <a:rPr lang="en-US" sz="3200"/>
              <a:t>collected in describing the </a:t>
            </a:r>
            <a:r>
              <a:rPr lang="el-GR" sz="3200" b="1">
                <a:solidFill>
                  <a:srgbClr val="7030A0"/>
                </a:solidFill>
              </a:rPr>
              <a:t>β</a:t>
            </a:r>
            <a:r>
              <a:rPr lang="en-US" sz="3200" b="1">
                <a:solidFill>
                  <a:srgbClr val="7030A0"/>
                </a:solidFill>
              </a:rPr>
              <a:t>-Modulation</a:t>
            </a:r>
            <a:r>
              <a:rPr lang="en-US" sz="3200"/>
              <a:t> is negligible to absent</a:t>
            </a:r>
          </a:p>
        </p:txBody>
      </p:sp>
    </p:spTree>
    <p:extLst>
      <p:ext uri="{BB962C8B-B14F-4D97-AF65-F5344CB8AC3E}">
        <p14:creationId xmlns:p14="http://schemas.microsoft.com/office/powerpoint/2010/main" val="3359845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73761675-DA9E-A217-C9E5-1B81649770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39904" r="16568" b="-1"/>
          <a:stretch/>
        </p:blipFill>
        <p:spPr>
          <a:xfrm>
            <a:off x="4669625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B0F0D0-B6AF-2FDA-73DD-E61C445F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000"/>
            <a:ext cx="8229600" cy="1143000"/>
          </a:xfrm>
        </p:spPr>
        <p:txBody>
          <a:bodyPr/>
          <a:lstStyle/>
          <a:p>
            <a:r>
              <a:rPr lang="it-IT" b="1"/>
              <a:t>Future </a:t>
            </a:r>
            <a:r>
              <a:rPr lang="it-IT" b="1" err="1"/>
              <a:t>Developments</a:t>
            </a:r>
            <a:r>
              <a:rPr lang="it-IT" b="1"/>
              <a:t> 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B0C04-3046-3ED3-2D69-0B3D02373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74" y="1600200"/>
            <a:ext cx="8229600" cy="4525963"/>
          </a:xfrm>
        </p:spPr>
        <p:txBody>
          <a:bodyPr/>
          <a:lstStyle/>
          <a:p>
            <a:r>
              <a:rPr lang="it-IT"/>
              <a:t>Analysis of some </a:t>
            </a:r>
            <a:r>
              <a:rPr lang="it-IT" err="1"/>
              <a:t>neurological</a:t>
            </a:r>
            <a:r>
              <a:rPr lang="it-IT"/>
              <a:t> </a:t>
            </a:r>
            <a:r>
              <a:rPr lang="it-IT" err="1"/>
              <a:t>illnessess</a:t>
            </a:r>
            <a:r>
              <a:rPr lang="it-IT"/>
              <a:t> </a:t>
            </a:r>
            <a:r>
              <a:rPr lang="it-IT" err="1"/>
              <a:t>effects</a:t>
            </a:r>
            <a:r>
              <a:rPr lang="it-IT"/>
              <a:t> </a:t>
            </a:r>
            <a:r>
              <a:rPr lang="it-IT" err="1"/>
              <a:t>comparing</a:t>
            </a:r>
            <a:r>
              <a:rPr lang="it-IT"/>
              <a:t> </a:t>
            </a:r>
            <a:r>
              <a:rPr lang="it-IT" b="1" err="1"/>
              <a:t>healthy</a:t>
            </a:r>
            <a:r>
              <a:rPr lang="it-IT" b="1"/>
              <a:t> and </a:t>
            </a:r>
            <a:r>
              <a:rPr lang="it-IT" b="1" err="1"/>
              <a:t>affected</a:t>
            </a:r>
            <a:r>
              <a:rPr lang="it-IT" b="1"/>
              <a:t> </a:t>
            </a:r>
            <a:r>
              <a:rPr lang="it-IT" err="1"/>
              <a:t>subjects</a:t>
            </a:r>
            <a:endParaRPr lang="it-IT"/>
          </a:p>
          <a:p>
            <a:endParaRPr lang="it-IT"/>
          </a:p>
          <a:p>
            <a:r>
              <a:rPr lang="it-IT"/>
              <a:t>Analysis of </a:t>
            </a:r>
            <a:r>
              <a:rPr lang="it-IT" b="1"/>
              <a:t>complete </a:t>
            </a:r>
            <a:r>
              <a:rPr lang="it-IT" b="1" err="1"/>
              <a:t>movement</a:t>
            </a:r>
            <a:r>
              <a:rPr lang="it-IT" b="1"/>
              <a:t> </a:t>
            </a:r>
            <a:r>
              <a:rPr lang="it-IT" b="1" err="1"/>
              <a:t>trajectories</a:t>
            </a:r>
            <a:endParaRPr lang="it-IT" b="1"/>
          </a:p>
          <a:p>
            <a:pPr marL="0" indent="0">
              <a:buNone/>
            </a:pPr>
            <a:r>
              <a:rPr lang="it-IT" b="1"/>
              <a:t> </a:t>
            </a:r>
          </a:p>
          <a:p>
            <a:r>
              <a:rPr lang="it-IT" err="1"/>
              <a:t>Fit</a:t>
            </a:r>
            <a:r>
              <a:rPr lang="it-IT"/>
              <a:t> a </a:t>
            </a:r>
            <a:r>
              <a:rPr lang="it-IT" err="1"/>
              <a:t>regression</a:t>
            </a:r>
            <a:r>
              <a:rPr lang="it-IT"/>
              <a:t> model </a:t>
            </a:r>
            <a:r>
              <a:rPr lang="it-IT" err="1"/>
              <a:t>using</a:t>
            </a:r>
            <a:r>
              <a:rPr lang="it-IT"/>
              <a:t> </a:t>
            </a:r>
            <a:r>
              <a:rPr lang="it-IT" b="1" err="1"/>
              <a:t>historical</a:t>
            </a:r>
            <a:r>
              <a:rPr lang="it-IT" b="1"/>
              <a:t> models </a:t>
            </a:r>
            <a:r>
              <a:rPr lang="it-IT" err="1"/>
              <a:t>approach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7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73761675-DA9E-A217-C9E5-1B81649770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39904" r="16568" b="-1"/>
          <a:stretch/>
        </p:blipFill>
        <p:spPr>
          <a:xfrm>
            <a:off x="4669625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B0C04-3046-3ED3-2D69-0B3D02373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449" y="2750575"/>
            <a:ext cx="8229600" cy="15264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4400" b="1"/>
              <a:t>THANK YOU FOR THE ATTENTION!!!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401878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69E5538B-8E72-11C0-5F03-0B58250E9F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39904" r="16568" b="-1"/>
          <a:stretch/>
        </p:blipFill>
        <p:spPr>
          <a:xfrm>
            <a:off x="4669625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54443" y="141589"/>
            <a:ext cx="7543800" cy="767411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10" name="Immagine 2">
            <a:extLst>
              <a:ext uri="{FF2B5EF4-FFF2-40B4-BE49-F238E27FC236}">
                <a16:creationId xmlns:a16="http://schemas.microsoft.com/office/drawing/2014/main" id="{F7D80179-CCC1-F605-19B8-A58A08077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43" y="1160992"/>
            <a:ext cx="3032788" cy="23578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7CF022-7491-BBEE-989C-E1342D5E949A}"/>
              </a:ext>
            </a:extLst>
          </p:cNvPr>
          <p:cNvSpPr txBox="1"/>
          <p:nvPr/>
        </p:nvSpPr>
        <p:spPr>
          <a:xfrm>
            <a:off x="4426343" y="1613441"/>
            <a:ext cx="4208206" cy="1261884"/>
          </a:xfrm>
          <a:prstGeom prst="rect">
            <a:avLst/>
          </a:prstGeom>
          <a:solidFill>
            <a:schemeClr val="bg1"/>
          </a:solidFill>
          <a:ln w="444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800" b="1">
                <a:solidFill>
                  <a:srgbClr val="7030A0"/>
                </a:solidFill>
              </a:rPr>
              <a:t>β</a:t>
            </a:r>
            <a:r>
              <a:rPr lang="en-US" sz="2800" b="1">
                <a:solidFill>
                  <a:srgbClr val="7030A0"/>
                </a:solidFill>
              </a:rPr>
              <a:t>-Modulation </a:t>
            </a:r>
          </a:p>
          <a:p>
            <a:pPr algn="ctr"/>
            <a:r>
              <a:rPr lang="en-US" sz="2400" b="1"/>
              <a:t>=</a:t>
            </a:r>
          </a:p>
          <a:p>
            <a:pPr algn="ctr"/>
            <a:r>
              <a:rPr lang="el-GR" sz="2400" b="1">
                <a:solidFill>
                  <a:srgbClr val="ED1524"/>
                </a:solidFill>
              </a:rPr>
              <a:t>β</a:t>
            </a:r>
            <a:r>
              <a:rPr lang="en-US" sz="2400" b="1">
                <a:solidFill>
                  <a:srgbClr val="ED1524"/>
                </a:solidFill>
              </a:rPr>
              <a:t>-ERS </a:t>
            </a:r>
            <a:r>
              <a:rPr lang="en-US" sz="2400" b="1"/>
              <a:t>- </a:t>
            </a:r>
            <a:r>
              <a:rPr lang="el-GR" sz="2400" b="1">
                <a:solidFill>
                  <a:srgbClr val="0101FC"/>
                </a:solidFill>
              </a:rPr>
              <a:t>β</a:t>
            </a:r>
            <a:r>
              <a:rPr lang="en-US" sz="2400" b="1">
                <a:solidFill>
                  <a:srgbClr val="0101FC"/>
                </a:solidFill>
              </a:rPr>
              <a:t>-ERD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1C263C-995A-4555-6DE9-87CE777A34D6}"/>
              </a:ext>
            </a:extLst>
          </p:cNvPr>
          <p:cNvCxnSpPr/>
          <p:nvPr/>
        </p:nvCxnSpPr>
        <p:spPr>
          <a:xfrm>
            <a:off x="1641988" y="3057832"/>
            <a:ext cx="1465007" cy="0"/>
          </a:xfrm>
          <a:prstGeom prst="line">
            <a:avLst/>
          </a:prstGeom>
          <a:ln>
            <a:solidFill>
              <a:srgbClr val="0101FC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F78BB7-2C19-1CB4-0815-BCEAB91BDA9D}"/>
              </a:ext>
            </a:extLst>
          </p:cNvPr>
          <p:cNvCxnSpPr/>
          <p:nvPr/>
        </p:nvCxnSpPr>
        <p:spPr>
          <a:xfrm>
            <a:off x="1843548" y="1715730"/>
            <a:ext cx="1465007" cy="0"/>
          </a:xfrm>
          <a:prstGeom prst="line">
            <a:avLst/>
          </a:prstGeom>
          <a:ln>
            <a:solidFill>
              <a:srgbClr val="ED152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FABCE446-A504-3BF4-F300-FD15F6B4A3AF}"/>
              </a:ext>
            </a:extLst>
          </p:cNvPr>
          <p:cNvSpPr/>
          <p:nvPr/>
        </p:nvSpPr>
        <p:spPr>
          <a:xfrm>
            <a:off x="2246671" y="1745226"/>
            <a:ext cx="329380" cy="1296000"/>
          </a:xfrm>
          <a:prstGeom prst="upDownArrow">
            <a:avLst/>
          </a:prstGeom>
          <a:gradFill>
            <a:gsLst>
              <a:gs pos="100000">
                <a:srgbClr val="7030A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426106-9CC1-A59B-BFFC-005FD999A1B5}"/>
              </a:ext>
            </a:extLst>
          </p:cNvPr>
          <p:cNvSpPr txBox="1"/>
          <p:nvPr/>
        </p:nvSpPr>
        <p:spPr>
          <a:xfrm>
            <a:off x="1037302" y="4247139"/>
            <a:ext cx="22712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800" b="1">
                <a:solidFill>
                  <a:srgbClr val="7030A0"/>
                </a:solidFill>
              </a:rPr>
              <a:t>β</a:t>
            </a:r>
            <a:r>
              <a:rPr lang="en-US" sz="2800" b="1">
                <a:solidFill>
                  <a:srgbClr val="7030A0"/>
                </a:solidFill>
              </a:rPr>
              <a:t>-Modulation 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C461A24B-3C57-556E-21FA-D6BBE9A6DDB6}"/>
              </a:ext>
            </a:extLst>
          </p:cNvPr>
          <p:cNvSpPr/>
          <p:nvPr/>
        </p:nvSpPr>
        <p:spPr>
          <a:xfrm rot="16200000">
            <a:off x="4376511" y="4681234"/>
            <a:ext cx="390978" cy="1126650"/>
          </a:xfrm>
          <a:prstGeom prst="upDownArrow">
            <a:avLst/>
          </a:prstGeom>
          <a:noFill/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22005-908B-2FE2-311D-B882FB123FCC}"/>
              </a:ext>
            </a:extLst>
          </p:cNvPr>
          <p:cNvSpPr txBox="1"/>
          <p:nvPr/>
        </p:nvSpPr>
        <p:spPr>
          <a:xfrm>
            <a:off x="5835447" y="4248492"/>
            <a:ext cx="22712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/>
              <a:t>Movement</a:t>
            </a:r>
          </a:p>
        </p:txBody>
      </p:sp>
      <p:pic>
        <p:nvPicPr>
          <p:cNvPr id="8" name="Graphic 7" descr="Brain with solid fill">
            <a:extLst>
              <a:ext uri="{FF2B5EF4-FFF2-40B4-BE49-F238E27FC236}">
                <a16:creationId xmlns:a16="http://schemas.microsoft.com/office/drawing/2014/main" id="{D4D87D8F-B9C3-3F21-CA60-DE620F206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15249" y="4917845"/>
            <a:ext cx="1368000" cy="1368000"/>
          </a:xfrm>
          <a:prstGeom prst="rect">
            <a:avLst/>
          </a:prstGeom>
        </p:spPr>
      </p:pic>
      <p:pic>
        <p:nvPicPr>
          <p:cNvPr id="14" name="Graphic 13" descr="Run with solid fill">
            <a:extLst>
              <a:ext uri="{FF2B5EF4-FFF2-40B4-BE49-F238E27FC236}">
                <a16:creationId xmlns:a16="http://schemas.microsoft.com/office/drawing/2014/main" id="{7750AA1F-2460-C040-BDC9-F1D7B9A2F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7073" y="4946945"/>
            <a:ext cx="136800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69E5538B-8E72-11C0-5F03-0B58250E9F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39904" r="16568" b="-1"/>
          <a:stretch/>
        </p:blipFill>
        <p:spPr>
          <a:xfrm>
            <a:off x="4669625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54443" y="141589"/>
            <a:ext cx="7543800" cy="767411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10" name="Immagine 2">
            <a:extLst>
              <a:ext uri="{FF2B5EF4-FFF2-40B4-BE49-F238E27FC236}">
                <a16:creationId xmlns:a16="http://schemas.microsoft.com/office/drawing/2014/main" id="{F7D80179-CCC1-F605-19B8-A58A08077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76" y="1485383"/>
            <a:ext cx="3032788" cy="23578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7CF022-7491-BBEE-989C-E1342D5E949A}"/>
              </a:ext>
            </a:extLst>
          </p:cNvPr>
          <p:cNvSpPr txBox="1"/>
          <p:nvPr/>
        </p:nvSpPr>
        <p:spPr>
          <a:xfrm>
            <a:off x="4474376" y="1937832"/>
            <a:ext cx="4208206" cy="1261884"/>
          </a:xfrm>
          <a:prstGeom prst="rect">
            <a:avLst/>
          </a:prstGeom>
          <a:solidFill>
            <a:schemeClr val="bg1"/>
          </a:solidFill>
          <a:ln w="444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800" b="1">
                <a:solidFill>
                  <a:srgbClr val="7030A0"/>
                </a:solidFill>
              </a:rPr>
              <a:t>β</a:t>
            </a:r>
            <a:r>
              <a:rPr lang="en-US" sz="2800" b="1">
                <a:solidFill>
                  <a:srgbClr val="7030A0"/>
                </a:solidFill>
              </a:rPr>
              <a:t>-Modulation </a:t>
            </a:r>
          </a:p>
          <a:p>
            <a:pPr algn="ctr"/>
            <a:r>
              <a:rPr lang="en-US" sz="2400" b="1"/>
              <a:t>=</a:t>
            </a:r>
          </a:p>
          <a:p>
            <a:pPr algn="ctr"/>
            <a:r>
              <a:rPr lang="el-GR" sz="2400" b="1">
                <a:solidFill>
                  <a:srgbClr val="ED1524"/>
                </a:solidFill>
              </a:rPr>
              <a:t>β</a:t>
            </a:r>
            <a:r>
              <a:rPr lang="en-US" sz="2400" b="1">
                <a:solidFill>
                  <a:srgbClr val="ED1524"/>
                </a:solidFill>
              </a:rPr>
              <a:t>-ERS </a:t>
            </a:r>
            <a:r>
              <a:rPr lang="en-US" sz="2400" b="1"/>
              <a:t>- </a:t>
            </a:r>
            <a:r>
              <a:rPr lang="el-GR" sz="2400" b="1">
                <a:solidFill>
                  <a:srgbClr val="0101FC"/>
                </a:solidFill>
              </a:rPr>
              <a:t>β</a:t>
            </a:r>
            <a:r>
              <a:rPr lang="en-US" sz="2400" b="1">
                <a:solidFill>
                  <a:srgbClr val="0101FC"/>
                </a:solidFill>
              </a:rPr>
              <a:t>-ERD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1C263C-995A-4555-6DE9-87CE777A34D6}"/>
              </a:ext>
            </a:extLst>
          </p:cNvPr>
          <p:cNvCxnSpPr/>
          <p:nvPr/>
        </p:nvCxnSpPr>
        <p:spPr>
          <a:xfrm>
            <a:off x="1690021" y="3382223"/>
            <a:ext cx="1465007" cy="0"/>
          </a:xfrm>
          <a:prstGeom prst="line">
            <a:avLst/>
          </a:prstGeom>
          <a:ln>
            <a:solidFill>
              <a:srgbClr val="0101FC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F78BB7-2C19-1CB4-0815-BCEAB91BDA9D}"/>
              </a:ext>
            </a:extLst>
          </p:cNvPr>
          <p:cNvCxnSpPr/>
          <p:nvPr/>
        </p:nvCxnSpPr>
        <p:spPr>
          <a:xfrm>
            <a:off x="1891581" y="2040121"/>
            <a:ext cx="1465007" cy="0"/>
          </a:xfrm>
          <a:prstGeom prst="line">
            <a:avLst/>
          </a:prstGeom>
          <a:ln>
            <a:solidFill>
              <a:srgbClr val="ED152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FABCE446-A504-3BF4-F300-FD15F6B4A3AF}"/>
              </a:ext>
            </a:extLst>
          </p:cNvPr>
          <p:cNvSpPr/>
          <p:nvPr/>
        </p:nvSpPr>
        <p:spPr>
          <a:xfrm>
            <a:off x="2294704" y="2069617"/>
            <a:ext cx="329380" cy="1296000"/>
          </a:xfrm>
          <a:prstGeom prst="upDownArrow">
            <a:avLst/>
          </a:prstGeom>
          <a:gradFill>
            <a:gsLst>
              <a:gs pos="100000">
                <a:srgbClr val="7030A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0C8F2-97F6-78FD-EFCE-AEE094CD252F}"/>
              </a:ext>
            </a:extLst>
          </p:cNvPr>
          <p:cNvSpPr txBox="1"/>
          <p:nvPr/>
        </p:nvSpPr>
        <p:spPr>
          <a:xfrm>
            <a:off x="1116660" y="4608813"/>
            <a:ext cx="2239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/>
              <a:t>HIGHER  </a:t>
            </a:r>
          </a:p>
          <a:p>
            <a:pPr algn="ctr"/>
            <a:r>
              <a:rPr lang="el-GR" sz="2800" b="1">
                <a:solidFill>
                  <a:srgbClr val="7030A0"/>
                </a:solidFill>
              </a:rPr>
              <a:t>β</a:t>
            </a:r>
            <a:r>
              <a:rPr lang="en-US" sz="2800" b="1">
                <a:solidFill>
                  <a:srgbClr val="7030A0"/>
                </a:solidFill>
              </a:rPr>
              <a:t>-Modulation  </a:t>
            </a:r>
          </a:p>
        </p:txBody>
      </p:sp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0728D4C1-9507-FDFC-01AF-8D2B328DE03A}"/>
              </a:ext>
            </a:extLst>
          </p:cNvPr>
          <p:cNvSpPr/>
          <p:nvPr/>
        </p:nvSpPr>
        <p:spPr>
          <a:xfrm rot="16200000">
            <a:off x="4474136" y="4522544"/>
            <a:ext cx="390978" cy="1126650"/>
          </a:xfrm>
          <a:prstGeom prst="upDownArrow">
            <a:avLst/>
          </a:prstGeom>
          <a:noFill/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C404E8-D860-2390-3298-774E7867D536}"/>
              </a:ext>
            </a:extLst>
          </p:cNvPr>
          <p:cNvSpPr txBox="1"/>
          <p:nvPr/>
        </p:nvSpPr>
        <p:spPr>
          <a:xfrm>
            <a:off x="6067368" y="4824257"/>
            <a:ext cx="2239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/>
              <a:t>HEALTHIER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366160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800100" y="345095"/>
            <a:ext cx="7543800" cy="788905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900" b="1"/>
              <a:t>Data Collection</a:t>
            </a:r>
            <a:br>
              <a:rPr lang="it-IT"/>
            </a:br>
            <a:r>
              <a:rPr lang="it-IT" sz="3100"/>
              <a:t>The </a:t>
            </a:r>
            <a:r>
              <a:rPr lang="it-IT" sz="3100" err="1"/>
              <a:t>experiment</a:t>
            </a:r>
            <a:endParaRPr lang="en-US" sz="310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84C36168-F0D0-A154-9E99-601A7D4D4612}"/>
              </a:ext>
            </a:extLst>
          </p:cNvPr>
          <p:cNvSpPr/>
          <p:nvPr/>
        </p:nvSpPr>
        <p:spPr>
          <a:xfrm>
            <a:off x="2914128" y="2950725"/>
            <a:ext cx="486000" cy="486000"/>
          </a:xfrm>
          <a:prstGeom prst="flowChartConnector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b="1">
                <a:solidFill>
                  <a:schemeClr val="tx1"/>
                </a:solidFill>
              </a:rPr>
              <a:t>7</a:t>
            </a:r>
            <a:endParaRPr lang="en-US" sz="1500" b="1">
              <a:solidFill>
                <a:schemeClr val="tx1"/>
              </a:solidFill>
            </a:endParaRP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36FE4477-471C-C660-385C-447CE512144E}"/>
              </a:ext>
            </a:extLst>
          </p:cNvPr>
          <p:cNvSpPr/>
          <p:nvPr/>
        </p:nvSpPr>
        <p:spPr>
          <a:xfrm>
            <a:off x="4326228" y="1539000"/>
            <a:ext cx="486000" cy="486000"/>
          </a:xfrm>
          <a:prstGeom prst="flowChartConnector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b="1">
                <a:solidFill>
                  <a:schemeClr val="tx1"/>
                </a:solidFill>
              </a:rPr>
              <a:t>1</a:t>
            </a:r>
            <a:endParaRPr lang="en-US" sz="1500" b="1">
              <a:solidFill>
                <a:schemeClr val="tx1"/>
              </a:solidFill>
            </a:endParaRP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80314F9F-264D-53E7-A542-991D5DA2DBBD}"/>
              </a:ext>
            </a:extLst>
          </p:cNvPr>
          <p:cNvSpPr/>
          <p:nvPr/>
        </p:nvSpPr>
        <p:spPr>
          <a:xfrm>
            <a:off x="4326228" y="4368206"/>
            <a:ext cx="486000" cy="486000"/>
          </a:xfrm>
          <a:prstGeom prst="flowChartConnector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b="1">
                <a:solidFill>
                  <a:schemeClr val="tx1"/>
                </a:solidFill>
              </a:rPr>
              <a:t>5</a:t>
            </a:r>
            <a:endParaRPr lang="en-US" sz="1500" b="1">
              <a:solidFill>
                <a:schemeClr val="tx1"/>
              </a:solidFill>
            </a:endParaRP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8B044F4B-E5C0-1A96-F154-5A3BF662CB7A}"/>
              </a:ext>
            </a:extLst>
          </p:cNvPr>
          <p:cNvSpPr/>
          <p:nvPr/>
        </p:nvSpPr>
        <p:spPr>
          <a:xfrm>
            <a:off x="5743728" y="2950725"/>
            <a:ext cx="486000" cy="486000"/>
          </a:xfrm>
          <a:prstGeom prst="flowChartConnector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b="1">
                <a:solidFill>
                  <a:schemeClr val="tx1"/>
                </a:solidFill>
              </a:rPr>
              <a:t>3</a:t>
            </a:r>
            <a:endParaRPr lang="en-US" sz="1500" b="1">
              <a:solidFill>
                <a:schemeClr val="tx1"/>
              </a:solidFill>
            </a:endParaRP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8A35D7BD-F933-5DA2-D675-2CCD980E33B9}"/>
              </a:ext>
            </a:extLst>
          </p:cNvPr>
          <p:cNvSpPr/>
          <p:nvPr/>
        </p:nvSpPr>
        <p:spPr>
          <a:xfrm>
            <a:off x="5365728" y="2025000"/>
            <a:ext cx="486000" cy="486000"/>
          </a:xfrm>
          <a:prstGeom prst="flowChartConnector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b="1">
                <a:solidFill>
                  <a:schemeClr val="tx1"/>
                </a:solidFill>
              </a:rPr>
              <a:t>2</a:t>
            </a:r>
            <a:endParaRPr lang="en-US" sz="1500" b="1">
              <a:solidFill>
                <a:schemeClr val="tx1"/>
              </a:solidFill>
            </a:endParaRP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C971E00C-F340-C13D-C563-75A58B5A82A3}"/>
              </a:ext>
            </a:extLst>
          </p:cNvPr>
          <p:cNvSpPr/>
          <p:nvPr/>
        </p:nvSpPr>
        <p:spPr>
          <a:xfrm>
            <a:off x="3286728" y="2025000"/>
            <a:ext cx="486000" cy="486000"/>
          </a:xfrm>
          <a:prstGeom prst="flowChartConnector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b="1">
                <a:solidFill>
                  <a:schemeClr val="tx1"/>
                </a:solidFill>
              </a:rPr>
              <a:t>8</a:t>
            </a:r>
            <a:endParaRPr lang="en-US" sz="1500" b="1">
              <a:solidFill>
                <a:schemeClr val="tx1"/>
              </a:solidFill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C9EC61D0-334B-50D5-F88F-7D59C42BCA1E}"/>
              </a:ext>
            </a:extLst>
          </p:cNvPr>
          <p:cNvSpPr/>
          <p:nvPr/>
        </p:nvSpPr>
        <p:spPr>
          <a:xfrm>
            <a:off x="5365728" y="3871350"/>
            <a:ext cx="486000" cy="486000"/>
          </a:xfrm>
          <a:prstGeom prst="flowChartConnector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b="1">
                <a:solidFill>
                  <a:schemeClr val="tx1"/>
                </a:solidFill>
              </a:rPr>
              <a:t>4</a:t>
            </a:r>
            <a:endParaRPr lang="en-US" sz="1500" b="1">
              <a:solidFill>
                <a:schemeClr val="tx1"/>
              </a:solidFill>
            </a:endParaRP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A55B1935-764B-D0AE-26D8-90FDF029FE8D}"/>
              </a:ext>
            </a:extLst>
          </p:cNvPr>
          <p:cNvSpPr/>
          <p:nvPr/>
        </p:nvSpPr>
        <p:spPr>
          <a:xfrm>
            <a:off x="3320928" y="3882206"/>
            <a:ext cx="486000" cy="486000"/>
          </a:xfrm>
          <a:prstGeom prst="flowChartConnector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b="1">
                <a:solidFill>
                  <a:schemeClr val="tx1"/>
                </a:solidFill>
              </a:rPr>
              <a:t>6</a:t>
            </a:r>
            <a:endParaRPr lang="en-US" sz="1500" b="1">
              <a:solidFill>
                <a:schemeClr val="tx1"/>
              </a:solidFill>
            </a:endParaRP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3140A7D1-7065-7BA2-D3CA-A78F4CF9AAE7}"/>
              </a:ext>
            </a:extLst>
          </p:cNvPr>
          <p:cNvSpPr/>
          <p:nvPr/>
        </p:nvSpPr>
        <p:spPr>
          <a:xfrm>
            <a:off x="4326228" y="2950725"/>
            <a:ext cx="486000" cy="486000"/>
          </a:xfrm>
          <a:prstGeom prst="flowChartConnector">
            <a:avLst/>
          </a:prstGeom>
          <a:solidFill>
            <a:schemeClr val="tx1"/>
          </a:solidFill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B27D6851-F169-6E1F-0905-EED2B3CFCABD}"/>
              </a:ext>
            </a:extLst>
          </p:cNvPr>
          <p:cNvSpPr/>
          <p:nvPr/>
        </p:nvSpPr>
        <p:spPr>
          <a:xfrm>
            <a:off x="5365728" y="2025000"/>
            <a:ext cx="486000" cy="486000"/>
          </a:xfrm>
          <a:prstGeom prst="flowChartConnector">
            <a:avLst/>
          </a:prstGeom>
          <a:solidFill>
            <a:srgbClr val="FFFF00"/>
          </a:solidFill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b="1">
                <a:solidFill>
                  <a:schemeClr val="tx1"/>
                </a:solidFill>
              </a:rPr>
              <a:t>2</a:t>
            </a:r>
            <a:endParaRPr lang="en-US" sz="1500" b="1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F9DA1F7-4FA9-CC5D-976B-EF874BC0ABA4}"/>
              </a:ext>
            </a:extLst>
          </p:cNvPr>
          <p:cNvSpPr/>
          <p:nvPr/>
        </p:nvSpPr>
        <p:spPr>
          <a:xfrm>
            <a:off x="4562040" y="2173926"/>
            <a:ext cx="1113584" cy="1029308"/>
          </a:xfrm>
          <a:custGeom>
            <a:avLst/>
            <a:gdLst>
              <a:gd name="connsiteX0" fmla="*/ 59 w 1484778"/>
              <a:gd name="connsiteY0" fmla="*/ 1359732 h 1372410"/>
              <a:gd name="connsiteX1" fmla="*/ 476309 w 1484778"/>
              <a:gd name="connsiteY1" fmla="*/ 750132 h 1372410"/>
              <a:gd name="connsiteX2" fmla="*/ 771584 w 1484778"/>
              <a:gd name="connsiteY2" fmla="*/ 483432 h 1372410"/>
              <a:gd name="connsiteX3" fmla="*/ 1000184 w 1484778"/>
              <a:gd name="connsiteY3" fmla="*/ 369132 h 1372410"/>
              <a:gd name="connsiteX4" fmla="*/ 1276409 w 1484778"/>
              <a:gd name="connsiteY4" fmla="*/ 178632 h 1372410"/>
              <a:gd name="connsiteX5" fmla="*/ 1476434 w 1484778"/>
              <a:gd name="connsiteY5" fmla="*/ 26232 h 1372410"/>
              <a:gd name="connsiteX6" fmla="*/ 990659 w 1484778"/>
              <a:gd name="connsiteY6" fmla="*/ 750132 h 1372410"/>
              <a:gd name="connsiteX7" fmla="*/ 447734 w 1484778"/>
              <a:gd name="connsiteY7" fmla="*/ 1131132 h 1372410"/>
              <a:gd name="connsiteX8" fmla="*/ 59 w 1484778"/>
              <a:gd name="connsiteY8" fmla="*/ 1359732 h 137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4778" h="1372410">
                <a:moveTo>
                  <a:pt x="59" y="1359732"/>
                </a:moveTo>
                <a:cubicBezTo>
                  <a:pt x="4821" y="1296232"/>
                  <a:pt x="347722" y="896182"/>
                  <a:pt x="476309" y="750132"/>
                </a:cubicBezTo>
                <a:cubicBezTo>
                  <a:pt x="604897" y="604082"/>
                  <a:pt x="684272" y="546932"/>
                  <a:pt x="771584" y="483432"/>
                </a:cubicBezTo>
                <a:cubicBezTo>
                  <a:pt x="858896" y="419932"/>
                  <a:pt x="916047" y="419932"/>
                  <a:pt x="1000184" y="369132"/>
                </a:cubicBezTo>
                <a:cubicBezTo>
                  <a:pt x="1084321" y="318332"/>
                  <a:pt x="1197034" y="235782"/>
                  <a:pt x="1276409" y="178632"/>
                </a:cubicBezTo>
                <a:cubicBezTo>
                  <a:pt x="1355784" y="121482"/>
                  <a:pt x="1524059" y="-69018"/>
                  <a:pt x="1476434" y="26232"/>
                </a:cubicBezTo>
                <a:cubicBezTo>
                  <a:pt x="1428809" y="121482"/>
                  <a:pt x="1162109" y="565982"/>
                  <a:pt x="990659" y="750132"/>
                </a:cubicBezTo>
                <a:cubicBezTo>
                  <a:pt x="819209" y="934282"/>
                  <a:pt x="616009" y="1029532"/>
                  <a:pt x="447734" y="1131132"/>
                </a:cubicBezTo>
                <a:cubicBezTo>
                  <a:pt x="279459" y="1232732"/>
                  <a:pt x="-4703" y="1423232"/>
                  <a:pt x="59" y="1359732"/>
                </a:cubicBezTo>
                <a:close/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F4C384F6-D2AA-43D9-FDE0-ADD567C66148}"/>
              </a:ext>
            </a:extLst>
          </p:cNvPr>
          <p:cNvSpPr/>
          <p:nvPr/>
        </p:nvSpPr>
        <p:spPr>
          <a:xfrm>
            <a:off x="2914128" y="2950725"/>
            <a:ext cx="486000" cy="486000"/>
          </a:xfrm>
          <a:prstGeom prst="flowChartConnector">
            <a:avLst/>
          </a:prstGeom>
          <a:solidFill>
            <a:srgbClr val="FFFF00"/>
          </a:solidFill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b="1">
                <a:solidFill>
                  <a:schemeClr val="tx1"/>
                </a:solidFill>
              </a:rPr>
              <a:t>7</a:t>
            </a:r>
            <a:endParaRPr lang="en-US" sz="1500" b="1">
              <a:solidFill>
                <a:schemeClr val="tx1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CD248E3-C0D6-2CD4-4FF1-E65B4C9B5932}"/>
              </a:ext>
            </a:extLst>
          </p:cNvPr>
          <p:cNvSpPr/>
          <p:nvPr/>
        </p:nvSpPr>
        <p:spPr>
          <a:xfrm>
            <a:off x="3201583" y="2993969"/>
            <a:ext cx="1395724" cy="309010"/>
          </a:xfrm>
          <a:custGeom>
            <a:avLst/>
            <a:gdLst>
              <a:gd name="connsiteX0" fmla="*/ 1376523 w 1395724"/>
              <a:gd name="connsiteY0" fmla="*/ 188659 h 309010"/>
              <a:gd name="connsiteX1" fmla="*/ 701820 w 1395724"/>
              <a:gd name="connsiteY1" fmla="*/ 135393 h 309010"/>
              <a:gd name="connsiteX2" fmla="*/ 497633 w 1395724"/>
              <a:gd name="connsiteY2" fmla="*/ 55494 h 309010"/>
              <a:gd name="connsiteX3" fmla="*/ 293447 w 1395724"/>
              <a:gd name="connsiteY3" fmla="*/ 11106 h 309010"/>
              <a:gd name="connsiteX4" fmla="*/ 484 w 1395724"/>
              <a:gd name="connsiteY4" fmla="*/ 268558 h 309010"/>
              <a:gd name="connsiteX5" fmla="*/ 231303 w 1395724"/>
              <a:gd name="connsiteY5" fmla="*/ 304069 h 309010"/>
              <a:gd name="connsiteX6" fmla="*/ 497633 w 1395724"/>
              <a:gd name="connsiteY6" fmla="*/ 224170 h 309010"/>
              <a:gd name="connsiteX7" fmla="*/ 763963 w 1395724"/>
              <a:gd name="connsiteY7" fmla="*/ 241925 h 309010"/>
              <a:gd name="connsiteX8" fmla="*/ 1172336 w 1395724"/>
              <a:gd name="connsiteY8" fmla="*/ 188659 h 309010"/>
              <a:gd name="connsiteX9" fmla="*/ 1376523 w 1395724"/>
              <a:gd name="connsiteY9" fmla="*/ 188659 h 30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5724" h="309010">
                <a:moveTo>
                  <a:pt x="1376523" y="188659"/>
                </a:moveTo>
                <a:cubicBezTo>
                  <a:pt x="1298104" y="179781"/>
                  <a:pt x="848302" y="157587"/>
                  <a:pt x="701820" y="135393"/>
                </a:cubicBezTo>
                <a:cubicBezTo>
                  <a:pt x="555338" y="113199"/>
                  <a:pt x="565695" y="76208"/>
                  <a:pt x="497633" y="55494"/>
                </a:cubicBezTo>
                <a:cubicBezTo>
                  <a:pt x="429571" y="34780"/>
                  <a:pt x="376305" y="-24405"/>
                  <a:pt x="293447" y="11106"/>
                </a:cubicBezTo>
                <a:cubicBezTo>
                  <a:pt x="210589" y="46617"/>
                  <a:pt x="10841" y="219731"/>
                  <a:pt x="484" y="268558"/>
                </a:cubicBezTo>
                <a:cubicBezTo>
                  <a:pt x="-9873" y="317385"/>
                  <a:pt x="148445" y="311467"/>
                  <a:pt x="231303" y="304069"/>
                </a:cubicBezTo>
                <a:cubicBezTo>
                  <a:pt x="314161" y="296671"/>
                  <a:pt x="408856" y="234527"/>
                  <a:pt x="497633" y="224170"/>
                </a:cubicBezTo>
                <a:cubicBezTo>
                  <a:pt x="586410" y="213813"/>
                  <a:pt x="651513" y="247843"/>
                  <a:pt x="763963" y="241925"/>
                </a:cubicBezTo>
                <a:cubicBezTo>
                  <a:pt x="876413" y="236007"/>
                  <a:pt x="1070243" y="194577"/>
                  <a:pt x="1172336" y="188659"/>
                </a:cubicBezTo>
                <a:cubicBezTo>
                  <a:pt x="1274429" y="182741"/>
                  <a:pt x="1454942" y="197537"/>
                  <a:pt x="1376523" y="188659"/>
                </a:cubicBezTo>
                <a:close/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F2B52AF4-1C9E-84C7-5671-5F2D31F4178B}"/>
              </a:ext>
            </a:extLst>
          </p:cNvPr>
          <p:cNvSpPr/>
          <p:nvPr/>
        </p:nvSpPr>
        <p:spPr>
          <a:xfrm>
            <a:off x="5743728" y="2950725"/>
            <a:ext cx="486000" cy="486000"/>
          </a:xfrm>
          <a:prstGeom prst="flowChartConnector">
            <a:avLst/>
          </a:prstGeom>
          <a:solidFill>
            <a:srgbClr val="FFFF00"/>
          </a:solidFill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b="1">
                <a:solidFill>
                  <a:schemeClr val="tx1"/>
                </a:solidFill>
              </a:rPr>
              <a:t>3</a:t>
            </a:r>
            <a:endParaRPr lang="en-US" sz="1500" b="1">
              <a:solidFill>
                <a:schemeClr val="tx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2581E6C-58A9-5956-ABE7-D36E050B071C}"/>
              </a:ext>
            </a:extLst>
          </p:cNvPr>
          <p:cNvSpPr/>
          <p:nvPr/>
        </p:nvSpPr>
        <p:spPr>
          <a:xfrm>
            <a:off x="4546942" y="3128965"/>
            <a:ext cx="1529553" cy="136822"/>
          </a:xfrm>
          <a:custGeom>
            <a:avLst/>
            <a:gdLst>
              <a:gd name="connsiteX0" fmla="*/ 31164 w 1529553"/>
              <a:gd name="connsiteY0" fmla="*/ 62541 h 136822"/>
              <a:gd name="connsiteX1" fmla="*/ 1416080 w 1529553"/>
              <a:gd name="connsiteY1" fmla="*/ 133562 h 136822"/>
              <a:gd name="connsiteX2" fmla="*/ 1433836 w 1529553"/>
              <a:gd name="connsiteY2" fmla="*/ 115807 h 136822"/>
              <a:gd name="connsiteX3" fmla="*/ 1300670 w 1529553"/>
              <a:gd name="connsiteY3" fmla="*/ 35908 h 136822"/>
              <a:gd name="connsiteX4" fmla="*/ 1087606 w 1529553"/>
              <a:gd name="connsiteY4" fmla="*/ 35908 h 136822"/>
              <a:gd name="connsiteX5" fmla="*/ 501680 w 1529553"/>
              <a:gd name="connsiteY5" fmla="*/ 397 h 136822"/>
              <a:gd name="connsiteX6" fmla="*/ 31164 w 1529553"/>
              <a:gd name="connsiteY6" fmla="*/ 62541 h 13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3" h="136822">
                <a:moveTo>
                  <a:pt x="31164" y="62541"/>
                </a:moveTo>
                <a:cubicBezTo>
                  <a:pt x="183564" y="84735"/>
                  <a:pt x="1182301" y="124684"/>
                  <a:pt x="1416080" y="133562"/>
                </a:cubicBezTo>
                <a:cubicBezTo>
                  <a:pt x="1649859" y="142440"/>
                  <a:pt x="1453071" y="132083"/>
                  <a:pt x="1433836" y="115807"/>
                </a:cubicBezTo>
                <a:cubicBezTo>
                  <a:pt x="1414601" y="99531"/>
                  <a:pt x="1358375" y="49224"/>
                  <a:pt x="1300670" y="35908"/>
                </a:cubicBezTo>
                <a:cubicBezTo>
                  <a:pt x="1242965" y="22592"/>
                  <a:pt x="1220771" y="41826"/>
                  <a:pt x="1087606" y="35908"/>
                </a:cubicBezTo>
                <a:cubicBezTo>
                  <a:pt x="954441" y="29990"/>
                  <a:pt x="677754" y="-4042"/>
                  <a:pt x="501680" y="397"/>
                </a:cubicBezTo>
                <a:cubicBezTo>
                  <a:pt x="325606" y="4836"/>
                  <a:pt x="-121236" y="40347"/>
                  <a:pt x="31164" y="62541"/>
                </a:cubicBezTo>
                <a:close/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B597D98A-B063-5E91-61B4-23C143B200D2}"/>
              </a:ext>
            </a:extLst>
          </p:cNvPr>
          <p:cNvSpPr/>
          <p:nvPr/>
        </p:nvSpPr>
        <p:spPr>
          <a:xfrm>
            <a:off x="639711" y="5657016"/>
            <a:ext cx="7864934" cy="360000"/>
          </a:xfrm>
          <a:prstGeom prst="stripedRightArrow">
            <a:avLst/>
          </a:prstGeom>
          <a:noFill/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A8E008-6A93-824E-3059-C461BAFE68C0}"/>
              </a:ext>
            </a:extLst>
          </p:cNvPr>
          <p:cNvCxnSpPr/>
          <p:nvPr/>
        </p:nvCxnSpPr>
        <p:spPr>
          <a:xfrm>
            <a:off x="2451984" y="5752730"/>
            <a:ext cx="0" cy="177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2D4D7BD-ED22-66CC-05CF-FA45072790C5}"/>
              </a:ext>
            </a:extLst>
          </p:cNvPr>
          <p:cNvCxnSpPr/>
          <p:nvPr/>
        </p:nvCxnSpPr>
        <p:spPr>
          <a:xfrm>
            <a:off x="1727778" y="5737880"/>
            <a:ext cx="0" cy="177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CB82CC5-28F8-42E8-8C3D-10E70295FE3E}"/>
              </a:ext>
            </a:extLst>
          </p:cNvPr>
          <p:cNvCxnSpPr/>
          <p:nvPr/>
        </p:nvCxnSpPr>
        <p:spPr>
          <a:xfrm>
            <a:off x="1367778" y="5752730"/>
            <a:ext cx="0" cy="177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882DC8-AE23-1F6E-3B88-18DF27D4711B}"/>
              </a:ext>
            </a:extLst>
          </p:cNvPr>
          <p:cNvCxnSpPr/>
          <p:nvPr/>
        </p:nvCxnSpPr>
        <p:spPr>
          <a:xfrm>
            <a:off x="3189947" y="5737881"/>
            <a:ext cx="0" cy="177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F5441F8-5A62-E7B6-8323-C6483AD4AB0B}"/>
              </a:ext>
            </a:extLst>
          </p:cNvPr>
          <p:cNvCxnSpPr/>
          <p:nvPr/>
        </p:nvCxnSpPr>
        <p:spPr>
          <a:xfrm>
            <a:off x="8124990" y="5752730"/>
            <a:ext cx="0" cy="17755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16AD3A0-EE7E-29E4-8F69-EEC7D6DA423D}"/>
              </a:ext>
            </a:extLst>
          </p:cNvPr>
          <p:cNvCxnSpPr/>
          <p:nvPr/>
        </p:nvCxnSpPr>
        <p:spPr>
          <a:xfrm>
            <a:off x="2087778" y="5748239"/>
            <a:ext cx="0" cy="177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35AABE-502E-9441-F0FC-D8C68ECB3DBB}"/>
                  </a:ext>
                </a:extLst>
              </p:cNvPr>
              <p:cNvSpPr txBox="1"/>
              <p:nvPr/>
            </p:nvSpPr>
            <p:spPr>
              <a:xfrm>
                <a:off x="882000" y="5974230"/>
                <a:ext cx="2428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35AABE-502E-9441-F0FC-D8C68ECB3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00" y="5974230"/>
                <a:ext cx="242887" cy="276999"/>
              </a:xfrm>
              <a:prstGeom prst="rect">
                <a:avLst/>
              </a:prstGeom>
              <a:blipFill>
                <a:blip r:embed="rId2"/>
                <a:stretch>
                  <a:fillRect l="-22500" r="-500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509822-7C3C-A940-B8DD-E483774ECAFB}"/>
                  </a:ext>
                </a:extLst>
              </p:cNvPr>
              <p:cNvSpPr txBox="1"/>
              <p:nvPr/>
            </p:nvSpPr>
            <p:spPr>
              <a:xfrm>
                <a:off x="1256687" y="5974229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509822-7C3C-A940-B8DD-E483774EC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687" y="5974229"/>
                <a:ext cx="248209" cy="276999"/>
              </a:xfrm>
              <a:prstGeom prst="rect">
                <a:avLst/>
              </a:prstGeom>
              <a:blipFill>
                <a:blip r:embed="rId3"/>
                <a:stretch>
                  <a:fillRect l="-19512" r="-731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A3A1FAF-E74C-F816-67E5-0CADFA3CF70F}"/>
                  </a:ext>
                </a:extLst>
              </p:cNvPr>
              <p:cNvSpPr txBox="1"/>
              <p:nvPr/>
            </p:nvSpPr>
            <p:spPr>
              <a:xfrm>
                <a:off x="1629204" y="5968692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A3A1FAF-E74C-F816-67E5-0CADFA3CF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04" y="5968692"/>
                <a:ext cx="248209" cy="276999"/>
              </a:xfrm>
              <a:prstGeom prst="rect">
                <a:avLst/>
              </a:prstGeom>
              <a:blipFill>
                <a:blip r:embed="rId4"/>
                <a:stretch>
                  <a:fillRect l="-19512" r="-731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E856A3-BF33-3B0B-7C6F-2D54E85CCCA9}"/>
                  </a:ext>
                </a:extLst>
              </p:cNvPr>
              <p:cNvSpPr txBox="1"/>
              <p:nvPr/>
            </p:nvSpPr>
            <p:spPr>
              <a:xfrm>
                <a:off x="1964650" y="5968691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E856A3-BF33-3B0B-7C6F-2D54E85CC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650" y="5968691"/>
                <a:ext cx="248209" cy="276999"/>
              </a:xfrm>
              <a:prstGeom prst="rect">
                <a:avLst/>
              </a:prstGeom>
              <a:blipFill>
                <a:blip r:embed="rId5"/>
                <a:stretch>
                  <a:fillRect l="-19512" r="-731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B48DAD6-A10C-66F8-8FBB-A0AF9C43A056}"/>
                  </a:ext>
                </a:extLst>
              </p:cNvPr>
              <p:cNvSpPr txBox="1"/>
              <p:nvPr/>
            </p:nvSpPr>
            <p:spPr>
              <a:xfrm>
                <a:off x="2330540" y="5968692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B48DAD6-A10C-66F8-8FBB-A0AF9C43A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540" y="5968692"/>
                <a:ext cx="248209" cy="276999"/>
              </a:xfrm>
              <a:prstGeom prst="rect">
                <a:avLst/>
              </a:prstGeom>
              <a:blipFill>
                <a:blip r:embed="rId6"/>
                <a:stretch>
                  <a:fillRect l="-19512" r="-731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00E994A-0543-E272-537C-5AA287291AD6}"/>
                  </a:ext>
                </a:extLst>
              </p:cNvPr>
              <p:cNvSpPr txBox="1"/>
              <p:nvPr/>
            </p:nvSpPr>
            <p:spPr>
              <a:xfrm>
                <a:off x="7947000" y="5968690"/>
                <a:ext cx="443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00E994A-0543-E272-537C-5AA287291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000" y="5968690"/>
                <a:ext cx="443776" cy="276999"/>
              </a:xfrm>
              <a:prstGeom prst="rect">
                <a:avLst/>
              </a:prstGeom>
              <a:blipFill>
                <a:blip r:embed="rId7"/>
                <a:stretch>
                  <a:fillRect l="-11111" r="-555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CC71CD9C-92E3-16B4-FC23-AA1EEC615759}"/>
              </a:ext>
            </a:extLst>
          </p:cNvPr>
          <p:cNvSpPr/>
          <p:nvPr/>
        </p:nvSpPr>
        <p:spPr>
          <a:xfrm rot="16200000">
            <a:off x="1999968" y="5311405"/>
            <a:ext cx="121443" cy="2156016"/>
          </a:xfrm>
          <a:prstGeom prst="leftBrac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BA96D7F0-E0C9-7BE4-B1D4-57B41A7A1D33}"/>
              </a:ext>
            </a:extLst>
          </p:cNvPr>
          <p:cNvSpPr/>
          <p:nvPr/>
        </p:nvSpPr>
        <p:spPr>
          <a:xfrm rot="16200000">
            <a:off x="6986261" y="5311404"/>
            <a:ext cx="121443" cy="2156016"/>
          </a:xfrm>
          <a:prstGeom prst="leftBrac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87768C5-FD4B-AD07-0DC2-1BC0230898A1}"/>
                  </a:ext>
                </a:extLst>
              </p:cNvPr>
              <p:cNvSpPr txBox="1"/>
              <p:nvPr/>
            </p:nvSpPr>
            <p:spPr>
              <a:xfrm>
                <a:off x="2965329" y="5964834"/>
                <a:ext cx="3459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56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87768C5-FD4B-AD07-0DC2-1BC02308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329" y="5964834"/>
                <a:ext cx="345992" cy="276999"/>
              </a:xfrm>
              <a:prstGeom prst="rect">
                <a:avLst/>
              </a:prstGeom>
              <a:blipFill>
                <a:blip r:embed="rId8"/>
                <a:stretch>
                  <a:fillRect l="-14035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711D44-55B3-A29E-8BDE-D2515343D758}"/>
              </a:ext>
            </a:extLst>
          </p:cNvPr>
          <p:cNvCxnSpPr/>
          <p:nvPr/>
        </p:nvCxnSpPr>
        <p:spPr>
          <a:xfrm>
            <a:off x="7761227" y="5757116"/>
            <a:ext cx="0" cy="177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E98CB5D-9B50-2271-1D50-B1E4ED3043C5}"/>
              </a:ext>
            </a:extLst>
          </p:cNvPr>
          <p:cNvSpPr txBox="1"/>
          <p:nvPr/>
        </p:nvSpPr>
        <p:spPr>
          <a:xfrm>
            <a:off x="1794032" y="6438470"/>
            <a:ext cx="57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/>
              <a:t>Set 1</a:t>
            </a:r>
            <a:endParaRPr lang="en-US" sz="1400" b="1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2527DF-F892-9DE6-5865-CB9BD39A9FAF}"/>
              </a:ext>
            </a:extLst>
          </p:cNvPr>
          <p:cNvSpPr txBox="1"/>
          <p:nvPr/>
        </p:nvSpPr>
        <p:spPr>
          <a:xfrm>
            <a:off x="6707530" y="6438470"/>
            <a:ext cx="720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/>
              <a:t>Set 14</a:t>
            </a:r>
            <a:endParaRPr lang="en-US" sz="1400" b="1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100534-FC24-1EC7-274D-C38418576C19}"/>
              </a:ext>
            </a:extLst>
          </p:cNvPr>
          <p:cNvCxnSpPr/>
          <p:nvPr/>
        </p:nvCxnSpPr>
        <p:spPr>
          <a:xfrm>
            <a:off x="5967000" y="5731963"/>
            <a:ext cx="0" cy="177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9FF26D-C905-B4F6-4B7C-CED44DF5C330}"/>
              </a:ext>
            </a:extLst>
          </p:cNvPr>
          <p:cNvSpPr txBox="1"/>
          <p:nvPr/>
        </p:nvSpPr>
        <p:spPr>
          <a:xfrm>
            <a:off x="3685167" y="5984079"/>
            <a:ext cx="1774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/>
              <a:t>.  .  .  .  .</a:t>
            </a:r>
            <a:endParaRPr lang="en-US" sz="2800" b="1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E61D89-45A6-9B3D-F456-722DFBD64925}"/>
              </a:ext>
            </a:extLst>
          </p:cNvPr>
          <p:cNvCxnSpPr/>
          <p:nvPr/>
        </p:nvCxnSpPr>
        <p:spPr>
          <a:xfrm>
            <a:off x="1003444" y="5752730"/>
            <a:ext cx="0" cy="177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76E6C31-4BCD-582F-F583-486923F1345E}"/>
              </a:ext>
            </a:extLst>
          </p:cNvPr>
          <p:cNvCxnSpPr/>
          <p:nvPr/>
        </p:nvCxnSpPr>
        <p:spPr>
          <a:xfrm>
            <a:off x="1003711" y="5424052"/>
            <a:ext cx="0" cy="252000"/>
          </a:xfrm>
          <a:prstGeom prst="straightConnector1">
            <a:avLst/>
          </a:prstGeom>
          <a:ln w="38100">
            <a:solidFill>
              <a:srgbClr val="ED152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960F84-0F4D-B095-EDB7-E0665EA7F3A0}"/>
              </a:ext>
            </a:extLst>
          </p:cNvPr>
          <p:cNvCxnSpPr/>
          <p:nvPr/>
        </p:nvCxnSpPr>
        <p:spPr>
          <a:xfrm>
            <a:off x="1377000" y="5427000"/>
            <a:ext cx="0" cy="252000"/>
          </a:xfrm>
          <a:prstGeom prst="straightConnector1">
            <a:avLst/>
          </a:prstGeom>
          <a:ln w="38100">
            <a:solidFill>
              <a:srgbClr val="ED152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D1C32AD-1160-B1D9-7A86-C4B7D5BD9977}"/>
              </a:ext>
            </a:extLst>
          </p:cNvPr>
          <p:cNvCxnSpPr/>
          <p:nvPr/>
        </p:nvCxnSpPr>
        <p:spPr>
          <a:xfrm>
            <a:off x="1737000" y="5409000"/>
            <a:ext cx="0" cy="252000"/>
          </a:xfrm>
          <a:prstGeom prst="straightConnector1">
            <a:avLst/>
          </a:prstGeom>
          <a:ln w="38100">
            <a:solidFill>
              <a:srgbClr val="ED152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06523E6-622E-948B-7763-5D4B0E3DA32D}"/>
              </a:ext>
            </a:extLst>
          </p:cNvPr>
          <p:cNvSpPr txBox="1"/>
          <p:nvPr/>
        </p:nvSpPr>
        <p:spPr>
          <a:xfrm>
            <a:off x="6147000" y="4284000"/>
            <a:ext cx="2707272" cy="1200329"/>
          </a:xfrm>
          <a:custGeom>
            <a:avLst/>
            <a:gdLst>
              <a:gd name="connsiteX0" fmla="*/ 0 w 2707272"/>
              <a:gd name="connsiteY0" fmla="*/ 0 h 1200329"/>
              <a:gd name="connsiteX1" fmla="*/ 649745 w 2707272"/>
              <a:gd name="connsiteY1" fmla="*/ 0 h 1200329"/>
              <a:gd name="connsiteX2" fmla="*/ 1326563 w 2707272"/>
              <a:gd name="connsiteY2" fmla="*/ 0 h 1200329"/>
              <a:gd name="connsiteX3" fmla="*/ 2030454 w 2707272"/>
              <a:gd name="connsiteY3" fmla="*/ 0 h 1200329"/>
              <a:gd name="connsiteX4" fmla="*/ 2707272 w 2707272"/>
              <a:gd name="connsiteY4" fmla="*/ 0 h 1200329"/>
              <a:gd name="connsiteX5" fmla="*/ 2707272 w 2707272"/>
              <a:gd name="connsiteY5" fmla="*/ 576158 h 1200329"/>
              <a:gd name="connsiteX6" fmla="*/ 2707272 w 2707272"/>
              <a:gd name="connsiteY6" fmla="*/ 1200329 h 1200329"/>
              <a:gd name="connsiteX7" fmla="*/ 2057527 w 2707272"/>
              <a:gd name="connsiteY7" fmla="*/ 1200329 h 1200329"/>
              <a:gd name="connsiteX8" fmla="*/ 1353636 w 2707272"/>
              <a:gd name="connsiteY8" fmla="*/ 1200329 h 1200329"/>
              <a:gd name="connsiteX9" fmla="*/ 622673 w 2707272"/>
              <a:gd name="connsiteY9" fmla="*/ 1200329 h 1200329"/>
              <a:gd name="connsiteX10" fmla="*/ 0 w 2707272"/>
              <a:gd name="connsiteY10" fmla="*/ 1200329 h 1200329"/>
              <a:gd name="connsiteX11" fmla="*/ 0 w 2707272"/>
              <a:gd name="connsiteY11" fmla="*/ 588161 h 1200329"/>
              <a:gd name="connsiteX12" fmla="*/ 0 w 2707272"/>
              <a:gd name="connsiteY12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07272" h="1200329" fill="none" extrusionOk="0">
                <a:moveTo>
                  <a:pt x="0" y="0"/>
                </a:moveTo>
                <a:cubicBezTo>
                  <a:pt x="195148" y="8571"/>
                  <a:pt x="470550" y="-3355"/>
                  <a:pt x="649745" y="0"/>
                </a:cubicBezTo>
                <a:cubicBezTo>
                  <a:pt x="828940" y="3355"/>
                  <a:pt x="1139566" y="12064"/>
                  <a:pt x="1326563" y="0"/>
                </a:cubicBezTo>
                <a:cubicBezTo>
                  <a:pt x="1513560" y="-12064"/>
                  <a:pt x="1681077" y="31345"/>
                  <a:pt x="2030454" y="0"/>
                </a:cubicBezTo>
                <a:cubicBezTo>
                  <a:pt x="2379831" y="-31345"/>
                  <a:pt x="2402037" y="14816"/>
                  <a:pt x="2707272" y="0"/>
                </a:cubicBezTo>
                <a:cubicBezTo>
                  <a:pt x="2724941" y="203734"/>
                  <a:pt x="2718595" y="326710"/>
                  <a:pt x="2707272" y="576158"/>
                </a:cubicBezTo>
                <a:cubicBezTo>
                  <a:pt x="2695949" y="825606"/>
                  <a:pt x="2691281" y="1069855"/>
                  <a:pt x="2707272" y="1200329"/>
                </a:cubicBezTo>
                <a:cubicBezTo>
                  <a:pt x="2536520" y="1213359"/>
                  <a:pt x="2323385" y="1177053"/>
                  <a:pt x="2057527" y="1200329"/>
                </a:cubicBezTo>
                <a:cubicBezTo>
                  <a:pt x="1791670" y="1223605"/>
                  <a:pt x="1541746" y="1226859"/>
                  <a:pt x="1353636" y="1200329"/>
                </a:cubicBezTo>
                <a:cubicBezTo>
                  <a:pt x="1165526" y="1173799"/>
                  <a:pt x="960802" y="1203972"/>
                  <a:pt x="622673" y="1200329"/>
                </a:cubicBezTo>
                <a:cubicBezTo>
                  <a:pt x="284544" y="1196686"/>
                  <a:pt x="162756" y="1176798"/>
                  <a:pt x="0" y="1200329"/>
                </a:cubicBezTo>
                <a:cubicBezTo>
                  <a:pt x="29014" y="929435"/>
                  <a:pt x="30222" y="781091"/>
                  <a:pt x="0" y="588161"/>
                </a:cubicBezTo>
                <a:cubicBezTo>
                  <a:pt x="-30222" y="395231"/>
                  <a:pt x="11252" y="140131"/>
                  <a:pt x="0" y="0"/>
                </a:cubicBezTo>
                <a:close/>
              </a:path>
              <a:path w="2707272" h="1200329" stroke="0" extrusionOk="0">
                <a:moveTo>
                  <a:pt x="0" y="0"/>
                </a:moveTo>
                <a:cubicBezTo>
                  <a:pt x="245164" y="10311"/>
                  <a:pt x="554989" y="27754"/>
                  <a:pt x="703891" y="0"/>
                </a:cubicBezTo>
                <a:cubicBezTo>
                  <a:pt x="852793" y="-27754"/>
                  <a:pt x="1104748" y="20955"/>
                  <a:pt x="1353636" y="0"/>
                </a:cubicBezTo>
                <a:cubicBezTo>
                  <a:pt x="1602525" y="-20955"/>
                  <a:pt x="1862753" y="5601"/>
                  <a:pt x="2030454" y="0"/>
                </a:cubicBezTo>
                <a:cubicBezTo>
                  <a:pt x="2198155" y="-5601"/>
                  <a:pt x="2376939" y="26932"/>
                  <a:pt x="2707272" y="0"/>
                </a:cubicBezTo>
                <a:cubicBezTo>
                  <a:pt x="2717132" y="151959"/>
                  <a:pt x="2697094" y="382004"/>
                  <a:pt x="2707272" y="612168"/>
                </a:cubicBezTo>
                <a:cubicBezTo>
                  <a:pt x="2717450" y="842332"/>
                  <a:pt x="2713540" y="1082388"/>
                  <a:pt x="2707272" y="1200329"/>
                </a:cubicBezTo>
                <a:cubicBezTo>
                  <a:pt x="2577816" y="1210282"/>
                  <a:pt x="2257829" y="1202438"/>
                  <a:pt x="2084599" y="1200329"/>
                </a:cubicBezTo>
                <a:cubicBezTo>
                  <a:pt x="1911369" y="1198220"/>
                  <a:pt x="1705833" y="1202593"/>
                  <a:pt x="1380709" y="1200329"/>
                </a:cubicBezTo>
                <a:cubicBezTo>
                  <a:pt x="1055585" y="1198066"/>
                  <a:pt x="998308" y="1217816"/>
                  <a:pt x="730963" y="1200329"/>
                </a:cubicBezTo>
                <a:cubicBezTo>
                  <a:pt x="463618" y="1182842"/>
                  <a:pt x="248976" y="1226830"/>
                  <a:pt x="0" y="1200329"/>
                </a:cubicBezTo>
                <a:cubicBezTo>
                  <a:pt x="-5498" y="901139"/>
                  <a:pt x="16160" y="713248"/>
                  <a:pt x="0" y="576158"/>
                </a:cubicBezTo>
                <a:cubicBezTo>
                  <a:pt x="-16160" y="439068"/>
                  <a:pt x="-13063" y="199850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5987956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it-IT"/>
              <a:t>An </a:t>
            </a:r>
            <a:r>
              <a:rPr lang="it-IT" err="1"/>
              <a:t>increasing</a:t>
            </a:r>
            <a:r>
              <a:rPr lang="it-IT"/>
              <a:t> offset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imposed</a:t>
            </a:r>
            <a:r>
              <a:rPr lang="it-IT"/>
              <a:t> on the </a:t>
            </a:r>
            <a:r>
              <a:rPr lang="it-IT" err="1"/>
              <a:t>pad</a:t>
            </a:r>
            <a:r>
              <a:rPr lang="it-IT"/>
              <a:t> </a:t>
            </a:r>
            <a:r>
              <a:rPr lang="it-IT" err="1"/>
              <a:t>every</a:t>
            </a:r>
            <a:r>
              <a:rPr lang="it-IT"/>
              <a:t> </a:t>
            </a:r>
            <a:r>
              <a:rPr lang="it-IT" err="1"/>
              <a:t>two</a:t>
            </a:r>
            <a:r>
              <a:rPr lang="it-IT"/>
              <a:t> sets!</a:t>
            </a:r>
          </a:p>
          <a:p>
            <a:pPr algn="ctr"/>
            <a:r>
              <a:rPr lang="it-IT"/>
              <a:t>+10°,…,+60°</a:t>
            </a: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FD9AF-2E9C-6722-DEF1-1CC1DCDA7645}"/>
              </a:ext>
            </a:extLst>
          </p:cNvPr>
          <p:cNvCxnSpPr>
            <a:cxnSpLocks/>
          </p:cNvCxnSpPr>
          <p:nvPr/>
        </p:nvCxnSpPr>
        <p:spPr>
          <a:xfrm>
            <a:off x="4128782" y="5134378"/>
            <a:ext cx="12947" cy="13729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730480-AE53-F0C0-68B7-F4DBF7D5C8CB}"/>
              </a:ext>
            </a:extLst>
          </p:cNvPr>
          <p:cNvSpPr txBox="1"/>
          <p:nvPr/>
        </p:nvSpPr>
        <p:spPr>
          <a:xfrm>
            <a:off x="4141729" y="5353007"/>
            <a:ext cx="61027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+10°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D568D1-8809-3C3D-3B98-22EA15735272}"/>
              </a:ext>
            </a:extLst>
          </p:cNvPr>
          <p:cNvSpPr txBox="1"/>
          <p:nvPr/>
        </p:nvSpPr>
        <p:spPr>
          <a:xfrm>
            <a:off x="8488023" y="5676052"/>
            <a:ext cx="242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/>
              <a:t>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92028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3" grpId="2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8" grpId="0" animBg="1"/>
      <p:bldP spid="10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E5AEA97-9AE0-B085-B267-ECA1CF776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3" t="9775" r="46655"/>
          <a:stretch/>
        </p:blipFill>
        <p:spPr>
          <a:xfrm>
            <a:off x="3508078" y="1840889"/>
            <a:ext cx="2242450" cy="230811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19F1DAE-7AEA-4164-1C4A-8ADA6A8EEDC0}"/>
              </a:ext>
            </a:extLst>
          </p:cNvPr>
          <p:cNvGrpSpPr/>
          <p:nvPr/>
        </p:nvGrpSpPr>
        <p:grpSpPr>
          <a:xfrm>
            <a:off x="5562000" y="3497287"/>
            <a:ext cx="3288251" cy="2181713"/>
            <a:chOff x="5456585" y="4789159"/>
            <a:chExt cx="2794813" cy="1894175"/>
          </a:xfrm>
        </p:grpSpPr>
        <p:pic>
          <p:nvPicPr>
            <p:cNvPr id="22" name="Picture 21" descr="Figure1 (2).tiff">
              <a:extLst>
                <a:ext uri="{FF2B5EF4-FFF2-40B4-BE49-F238E27FC236}">
                  <a16:creationId xmlns:a16="http://schemas.microsoft.com/office/drawing/2014/main" id="{35DE86E7-FCC2-59D1-3C73-52361F8747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0" t="5488" r="54650" b="72227"/>
            <a:stretch/>
          </p:blipFill>
          <p:spPr>
            <a:xfrm>
              <a:off x="5456585" y="4789159"/>
              <a:ext cx="2794813" cy="187930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E9B5AC-9503-5F27-AA8A-52E70C3D2D78}"/>
                </a:ext>
              </a:extLst>
            </p:cNvPr>
            <p:cNvSpPr txBox="1"/>
            <p:nvPr/>
          </p:nvSpPr>
          <p:spPr>
            <a:xfrm>
              <a:off x="5456585" y="6372057"/>
              <a:ext cx="320475" cy="311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F81956E6-A638-66FA-F42D-680B1E0DEE86}"/>
              </a:ext>
            </a:extLst>
          </p:cNvPr>
          <p:cNvSpPr/>
          <p:nvPr/>
        </p:nvSpPr>
        <p:spPr>
          <a:xfrm rot="5400000">
            <a:off x="4689834" y="4043248"/>
            <a:ext cx="494000" cy="731520"/>
          </a:xfrm>
          <a:prstGeom prst="bentUp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622FD0BA-ADAC-C8AD-4EAC-F256FDEF4831}"/>
              </a:ext>
            </a:extLst>
          </p:cNvPr>
          <p:cNvSpPr/>
          <p:nvPr/>
        </p:nvSpPr>
        <p:spPr>
          <a:xfrm rot="5400000">
            <a:off x="2590953" y="2695007"/>
            <a:ext cx="466467" cy="731520"/>
          </a:xfrm>
          <a:prstGeom prst="bentUp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EEG » Brain Vision">
            <a:extLst>
              <a:ext uri="{FF2B5EF4-FFF2-40B4-BE49-F238E27FC236}">
                <a16:creationId xmlns:a16="http://schemas.microsoft.com/office/drawing/2014/main" id="{A5286973-7ADE-6620-D2FC-FE386AB90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05" y="316602"/>
            <a:ext cx="2794302" cy="279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3D3AA87C-95FC-C1D2-6241-6BAE893AD467}"/>
              </a:ext>
            </a:extLst>
          </p:cNvPr>
          <p:cNvSpPr/>
          <p:nvPr/>
        </p:nvSpPr>
        <p:spPr>
          <a:xfrm>
            <a:off x="639711" y="5657016"/>
            <a:ext cx="7864934" cy="360000"/>
          </a:xfrm>
          <a:prstGeom prst="stripedRightArrow">
            <a:avLst/>
          </a:prstGeom>
          <a:noFill/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1A3D87-10C2-F727-B5E2-F8F7C5491440}"/>
              </a:ext>
            </a:extLst>
          </p:cNvPr>
          <p:cNvCxnSpPr/>
          <p:nvPr/>
        </p:nvCxnSpPr>
        <p:spPr>
          <a:xfrm>
            <a:off x="2451984" y="5752730"/>
            <a:ext cx="0" cy="177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F239AE-C8FB-EB6C-102D-89D5EFAB9E5F}"/>
              </a:ext>
            </a:extLst>
          </p:cNvPr>
          <p:cNvCxnSpPr/>
          <p:nvPr/>
        </p:nvCxnSpPr>
        <p:spPr>
          <a:xfrm>
            <a:off x="1727778" y="5737880"/>
            <a:ext cx="0" cy="177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15DE4C-9782-4801-D6BA-A32133701C42}"/>
              </a:ext>
            </a:extLst>
          </p:cNvPr>
          <p:cNvCxnSpPr/>
          <p:nvPr/>
        </p:nvCxnSpPr>
        <p:spPr>
          <a:xfrm>
            <a:off x="1367778" y="5752730"/>
            <a:ext cx="0" cy="177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6F6BDD-87E4-9FF1-3094-BBE76657854D}"/>
              </a:ext>
            </a:extLst>
          </p:cNvPr>
          <p:cNvCxnSpPr/>
          <p:nvPr/>
        </p:nvCxnSpPr>
        <p:spPr>
          <a:xfrm>
            <a:off x="3189947" y="5737881"/>
            <a:ext cx="0" cy="177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2E45B2-339A-A0D9-30F6-1A1375A3E9A8}"/>
              </a:ext>
            </a:extLst>
          </p:cNvPr>
          <p:cNvCxnSpPr/>
          <p:nvPr/>
        </p:nvCxnSpPr>
        <p:spPr>
          <a:xfrm>
            <a:off x="8124990" y="5752730"/>
            <a:ext cx="0" cy="17755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026907-9066-D3A3-78D9-CE20B0E9F796}"/>
              </a:ext>
            </a:extLst>
          </p:cNvPr>
          <p:cNvCxnSpPr/>
          <p:nvPr/>
        </p:nvCxnSpPr>
        <p:spPr>
          <a:xfrm>
            <a:off x="2087778" y="5748239"/>
            <a:ext cx="0" cy="177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B133B-0823-3814-5EA2-F485B78D04D1}"/>
                  </a:ext>
                </a:extLst>
              </p:cNvPr>
              <p:cNvSpPr txBox="1"/>
              <p:nvPr/>
            </p:nvSpPr>
            <p:spPr>
              <a:xfrm>
                <a:off x="882000" y="5974230"/>
                <a:ext cx="2428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B133B-0823-3814-5EA2-F485B78D0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00" y="5974230"/>
                <a:ext cx="242887" cy="276999"/>
              </a:xfrm>
              <a:prstGeom prst="rect">
                <a:avLst/>
              </a:prstGeom>
              <a:blipFill>
                <a:blip r:embed="rId5"/>
                <a:stretch>
                  <a:fillRect l="-22500" r="-500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512B6C-5C9E-08B7-9BDC-90F0567F50EA}"/>
                  </a:ext>
                </a:extLst>
              </p:cNvPr>
              <p:cNvSpPr txBox="1"/>
              <p:nvPr/>
            </p:nvSpPr>
            <p:spPr>
              <a:xfrm>
                <a:off x="1256687" y="5974229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512B6C-5C9E-08B7-9BDC-90F0567F5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687" y="5974229"/>
                <a:ext cx="248209" cy="276999"/>
              </a:xfrm>
              <a:prstGeom prst="rect">
                <a:avLst/>
              </a:prstGeom>
              <a:blipFill>
                <a:blip r:embed="rId6"/>
                <a:stretch>
                  <a:fillRect l="-19512" r="-731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F228E2-2870-4ADC-9102-3CFF7DAFE9A8}"/>
                  </a:ext>
                </a:extLst>
              </p:cNvPr>
              <p:cNvSpPr txBox="1"/>
              <p:nvPr/>
            </p:nvSpPr>
            <p:spPr>
              <a:xfrm>
                <a:off x="1629204" y="5968692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F228E2-2870-4ADC-9102-3CFF7DAFE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04" y="5968692"/>
                <a:ext cx="248209" cy="276999"/>
              </a:xfrm>
              <a:prstGeom prst="rect">
                <a:avLst/>
              </a:prstGeom>
              <a:blipFill>
                <a:blip r:embed="rId7"/>
                <a:stretch>
                  <a:fillRect l="-19512" r="-731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13468B-26F0-A3F8-6D12-C6E0EB8C6F7A}"/>
                  </a:ext>
                </a:extLst>
              </p:cNvPr>
              <p:cNvSpPr txBox="1"/>
              <p:nvPr/>
            </p:nvSpPr>
            <p:spPr>
              <a:xfrm>
                <a:off x="1964650" y="5968691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13468B-26F0-A3F8-6D12-C6E0EB8C6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650" y="5968691"/>
                <a:ext cx="248209" cy="276999"/>
              </a:xfrm>
              <a:prstGeom prst="rect">
                <a:avLst/>
              </a:prstGeom>
              <a:blipFill>
                <a:blip r:embed="rId8"/>
                <a:stretch>
                  <a:fillRect l="-19512" r="-731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CCCB1CD-FA9F-0669-8ED1-47A20A73A5E9}"/>
                  </a:ext>
                </a:extLst>
              </p:cNvPr>
              <p:cNvSpPr txBox="1"/>
              <p:nvPr/>
            </p:nvSpPr>
            <p:spPr>
              <a:xfrm>
                <a:off x="2330540" y="5968692"/>
                <a:ext cx="248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CCCB1CD-FA9F-0669-8ED1-47A20A73A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540" y="5968692"/>
                <a:ext cx="248209" cy="276999"/>
              </a:xfrm>
              <a:prstGeom prst="rect">
                <a:avLst/>
              </a:prstGeom>
              <a:blipFill>
                <a:blip r:embed="rId9"/>
                <a:stretch>
                  <a:fillRect l="-19512" r="-731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D89525-FE59-34DA-3B9D-DC61F9018351}"/>
                  </a:ext>
                </a:extLst>
              </p:cNvPr>
              <p:cNvSpPr txBox="1"/>
              <p:nvPr/>
            </p:nvSpPr>
            <p:spPr>
              <a:xfrm>
                <a:off x="7947000" y="5968690"/>
                <a:ext cx="443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D89525-FE59-34DA-3B9D-DC61F9018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000" y="5968690"/>
                <a:ext cx="443776" cy="276999"/>
              </a:xfrm>
              <a:prstGeom prst="rect">
                <a:avLst/>
              </a:prstGeom>
              <a:blipFill>
                <a:blip r:embed="rId10"/>
                <a:stretch>
                  <a:fillRect l="-11111" r="-555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Left Brace 28">
            <a:extLst>
              <a:ext uri="{FF2B5EF4-FFF2-40B4-BE49-F238E27FC236}">
                <a16:creationId xmlns:a16="http://schemas.microsoft.com/office/drawing/2014/main" id="{56348F99-2850-79C5-E598-9A89A2B0785D}"/>
              </a:ext>
            </a:extLst>
          </p:cNvPr>
          <p:cNvSpPr/>
          <p:nvPr/>
        </p:nvSpPr>
        <p:spPr>
          <a:xfrm rot="16200000">
            <a:off x="1999968" y="5311405"/>
            <a:ext cx="121443" cy="2156016"/>
          </a:xfrm>
          <a:prstGeom prst="leftBrac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F7BD5950-87E7-19E9-9634-7036E44A660A}"/>
              </a:ext>
            </a:extLst>
          </p:cNvPr>
          <p:cNvSpPr/>
          <p:nvPr/>
        </p:nvSpPr>
        <p:spPr>
          <a:xfrm rot="16200000">
            <a:off x="6986261" y="5311404"/>
            <a:ext cx="121443" cy="2156016"/>
          </a:xfrm>
          <a:prstGeom prst="leftBrac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E40923-D932-46E1-3E5B-5ECE56089D66}"/>
                  </a:ext>
                </a:extLst>
              </p:cNvPr>
              <p:cNvSpPr txBox="1"/>
              <p:nvPr/>
            </p:nvSpPr>
            <p:spPr>
              <a:xfrm>
                <a:off x="2965329" y="5964834"/>
                <a:ext cx="3459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56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E40923-D932-46E1-3E5B-5ECE5608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329" y="5964834"/>
                <a:ext cx="345992" cy="276999"/>
              </a:xfrm>
              <a:prstGeom prst="rect">
                <a:avLst/>
              </a:prstGeom>
              <a:blipFill>
                <a:blip r:embed="rId11"/>
                <a:stretch>
                  <a:fillRect l="-14035" r="-52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2D854A5-D2C5-16F6-EEBB-576DD54C4AC6}"/>
              </a:ext>
            </a:extLst>
          </p:cNvPr>
          <p:cNvCxnSpPr/>
          <p:nvPr/>
        </p:nvCxnSpPr>
        <p:spPr>
          <a:xfrm>
            <a:off x="7761227" y="5757116"/>
            <a:ext cx="0" cy="177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FDB6E67-08B4-474C-D96E-FF5226966284}"/>
              </a:ext>
            </a:extLst>
          </p:cNvPr>
          <p:cNvCxnSpPr/>
          <p:nvPr/>
        </p:nvCxnSpPr>
        <p:spPr>
          <a:xfrm>
            <a:off x="5967000" y="5731963"/>
            <a:ext cx="0" cy="177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B341B51-7D90-734E-F811-50535515E002}"/>
              </a:ext>
            </a:extLst>
          </p:cNvPr>
          <p:cNvSpPr txBox="1"/>
          <p:nvPr/>
        </p:nvSpPr>
        <p:spPr>
          <a:xfrm>
            <a:off x="3685167" y="5984079"/>
            <a:ext cx="1774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/>
              <a:t>.  .  .  .  .</a:t>
            </a:r>
            <a:endParaRPr lang="en-US" sz="2800" b="1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FF225B5-6651-F5FB-C437-DD6AF6B968F2}"/>
              </a:ext>
            </a:extLst>
          </p:cNvPr>
          <p:cNvCxnSpPr/>
          <p:nvPr/>
        </p:nvCxnSpPr>
        <p:spPr>
          <a:xfrm>
            <a:off x="1003444" y="5752730"/>
            <a:ext cx="0" cy="177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F193EE6-181F-7F38-80B8-D7D6EAB098FB}"/>
              </a:ext>
            </a:extLst>
          </p:cNvPr>
          <p:cNvSpPr txBox="1"/>
          <p:nvPr/>
        </p:nvSpPr>
        <p:spPr>
          <a:xfrm>
            <a:off x="1794032" y="6438470"/>
            <a:ext cx="57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/>
              <a:t>Set 1</a:t>
            </a:r>
            <a:endParaRPr lang="en-US" sz="1400" b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0793A2-721B-B7F2-434B-1A0A3179F8F2}"/>
              </a:ext>
            </a:extLst>
          </p:cNvPr>
          <p:cNvSpPr txBox="1"/>
          <p:nvPr/>
        </p:nvSpPr>
        <p:spPr>
          <a:xfrm>
            <a:off x="6707530" y="6438470"/>
            <a:ext cx="720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/>
              <a:t>Set 14</a:t>
            </a:r>
            <a:endParaRPr lang="en-US" sz="1400" b="1"/>
          </a:p>
        </p:txBody>
      </p:sp>
      <p:sp>
        <p:nvSpPr>
          <p:cNvPr id="39" name="Titolo 1">
            <a:extLst>
              <a:ext uri="{FF2B5EF4-FFF2-40B4-BE49-F238E27FC236}">
                <a16:creationId xmlns:a16="http://schemas.microsoft.com/office/drawing/2014/main" id="{CB682006-E00B-DB30-41AA-872FD720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74" y="1710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900" b="1"/>
              <a:t>Data Collection</a:t>
            </a:r>
            <a:br>
              <a:rPr lang="it-IT"/>
            </a:br>
            <a:r>
              <a:rPr lang="it-IT" sz="3100"/>
              <a:t>The </a:t>
            </a:r>
            <a:r>
              <a:rPr lang="it-IT" sz="3100" err="1"/>
              <a:t>experiment</a:t>
            </a:r>
            <a:endParaRPr lang="en-US" sz="31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0484E5-72F7-1C97-44FB-E37E6B822C55}"/>
              </a:ext>
            </a:extLst>
          </p:cNvPr>
          <p:cNvSpPr txBox="1"/>
          <p:nvPr/>
        </p:nvSpPr>
        <p:spPr>
          <a:xfrm>
            <a:off x="8488023" y="5676052"/>
            <a:ext cx="242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/>
              <a:t>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28369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7A4FBDD-6C32-B521-741B-18F10199E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54000"/>
            <a:ext cx="8229600" cy="1143000"/>
          </a:xfrm>
        </p:spPr>
        <p:txBody>
          <a:bodyPr/>
          <a:lstStyle/>
          <a:p>
            <a:r>
              <a:rPr lang="en-US" b="1"/>
              <a:t>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B0C9B-6A84-923A-B0E8-0E42314AFBFC}"/>
              </a:ext>
            </a:extLst>
          </p:cNvPr>
          <p:cNvSpPr txBox="1"/>
          <p:nvPr/>
        </p:nvSpPr>
        <p:spPr>
          <a:xfrm>
            <a:off x="457201" y="1013108"/>
            <a:ext cx="8229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23 subjects</a:t>
            </a:r>
            <a:endParaRPr 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C2FF3-9EFE-438A-ECD1-D8B87F715A3F}"/>
              </a:ext>
            </a:extLst>
          </p:cNvPr>
          <p:cNvSpPr txBox="1"/>
          <p:nvPr/>
        </p:nvSpPr>
        <p:spPr>
          <a:xfrm>
            <a:off x="457201" y="1748155"/>
            <a:ext cx="8229600" cy="26930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5 variables</a:t>
            </a:r>
          </a:p>
          <a:p>
            <a:pPr>
              <a:spcAft>
                <a:spcPts val="600"/>
              </a:spcAft>
            </a:pPr>
            <a:r>
              <a:rPr lang="en-US" sz="2000" b="1">
                <a:solidFill>
                  <a:schemeClr val="accent6">
                    <a:lumMod val="75000"/>
                  </a:schemeClr>
                </a:solidFill>
              </a:rPr>
              <a:t>Abs Normalized Area</a:t>
            </a:r>
          </a:p>
          <a:p>
            <a:pPr>
              <a:spcAft>
                <a:spcPts val="600"/>
              </a:spcAft>
            </a:pPr>
            <a:r>
              <a:rPr lang="en-US" sz="2000" b="1">
                <a:solidFill>
                  <a:schemeClr val="accent6">
                    <a:lumMod val="75000"/>
                  </a:schemeClr>
                </a:solidFill>
              </a:rPr>
              <a:t>Abs Directional Error</a:t>
            </a:r>
          </a:p>
          <a:p>
            <a:pPr>
              <a:spcAft>
                <a:spcPts val="600"/>
              </a:spcAft>
            </a:pPr>
            <a:r>
              <a:rPr lang="en-US" sz="2000" b="1">
                <a:solidFill>
                  <a:srgbClr val="00B050"/>
                </a:solidFill>
              </a:rPr>
              <a:t>Peak Velocity</a:t>
            </a:r>
          </a:p>
          <a:p>
            <a:pPr>
              <a:spcAft>
                <a:spcPts val="600"/>
              </a:spcAft>
            </a:pPr>
            <a:r>
              <a:rPr lang="en-US" sz="2000" b="1">
                <a:solidFill>
                  <a:srgbClr val="00B050"/>
                </a:solidFill>
              </a:rPr>
              <a:t>Reaction Time</a:t>
            </a:r>
          </a:p>
          <a:p>
            <a:pPr>
              <a:spcAft>
                <a:spcPts val="600"/>
              </a:spcAft>
            </a:pPr>
            <a:r>
              <a:rPr lang="en-US" sz="2000"/>
              <a:t>           +</a:t>
            </a:r>
          </a:p>
          <a:p>
            <a:pPr>
              <a:spcAft>
                <a:spcPts val="600"/>
              </a:spcAft>
            </a:pPr>
            <a:r>
              <a:rPr lang="el-GR" sz="2000" b="1">
                <a:solidFill>
                  <a:srgbClr val="7030A0"/>
                </a:solidFill>
              </a:rPr>
              <a:t>β</a:t>
            </a:r>
            <a:r>
              <a:rPr lang="en-US" sz="2000" b="1">
                <a:solidFill>
                  <a:srgbClr val="7030A0"/>
                </a:solidFill>
              </a:rPr>
              <a:t>-Modulation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6FDBE-1FD6-C526-E0C1-395D18EC1938}"/>
              </a:ext>
            </a:extLst>
          </p:cNvPr>
          <p:cNvSpPr txBox="1"/>
          <p:nvPr/>
        </p:nvSpPr>
        <p:spPr>
          <a:xfrm>
            <a:off x="457201" y="4722992"/>
            <a:ext cx="82296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each subject:</a:t>
            </a:r>
          </a:p>
          <a:p>
            <a:pPr algn="ctr"/>
            <a:r>
              <a:rPr lang="en-US" sz="2400" b="1"/>
              <a:t>56 </a:t>
            </a:r>
            <a:r>
              <a:rPr lang="en-US" sz="2400" b="1" err="1"/>
              <a:t>obs</a:t>
            </a:r>
            <a:r>
              <a:rPr lang="en-US" sz="2400" b="1"/>
              <a:t> x 14 sets = 784 </a:t>
            </a:r>
            <a:r>
              <a:rPr lang="en-US" sz="2400" b="1" err="1"/>
              <a:t>obs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E422E-5703-BFC4-9520-FFCAAE4F4862}"/>
              </a:ext>
            </a:extLst>
          </p:cNvPr>
          <p:cNvSpPr txBox="1"/>
          <p:nvPr/>
        </p:nvSpPr>
        <p:spPr>
          <a:xfrm>
            <a:off x="457199" y="5733452"/>
            <a:ext cx="8229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/>
              <a:t>REMARK: Observations are time-correlated.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2A61F910-665E-BE86-0BDA-93EEE86BC12E}"/>
              </a:ext>
            </a:extLst>
          </p:cNvPr>
          <p:cNvSpPr>
            <a:spLocks noChangeAspect="1"/>
          </p:cNvSpPr>
          <p:nvPr/>
        </p:nvSpPr>
        <p:spPr>
          <a:xfrm>
            <a:off x="4676893" y="3331675"/>
            <a:ext cx="784453" cy="784453"/>
          </a:xfrm>
          <a:prstGeom prst="flowChartConnector">
            <a:avLst/>
          </a:prstGeom>
          <a:solidFill>
            <a:schemeClr val="tx1"/>
          </a:solidFill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0F3A60B8-EC4A-1797-4576-92EA44A39BBE}"/>
              </a:ext>
            </a:extLst>
          </p:cNvPr>
          <p:cNvSpPr>
            <a:spLocks noChangeAspect="1"/>
          </p:cNvSpPr>
          <p:nvPr/>
        </p:nvSpPr>
        <p:spPr>
          <a:xfrm>
            <a:off x="6254381" y="1908316"/>
            <a:ext cx="784453" cy="784453"/>
          </a:xfrm>
          <a:prstGeom prst="flowChartConnector">
            <a:avLst/>
          </a:prstGeom>
          <a:solidFill>
            <a:srgbClr val="FFFF00"/>
          </a:solidFill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b="1">
                <a:solidFill>
                  <a:schemeClr val="tx1"/>
                </a:solidFill>
              </a:rPr>
              <a:t>2</a:t>
            </a:r>
            <a:endParaRPr lang="en-US" sz="1500" b="1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F015F41-1A29-9673-FAA1-DF1355B0F7DA}"/>
              </a:ext>
            </a:extLst>
          </p:cNvPr>
          <p:cNvSpPr>
            <a:spLocks noChangeAspect="1"/>
          </p:cNvSpPr>
          <p:nvPr/>
        </p:nvSpPr>
        <p:spPr>
          <a:xfrm>
            <a:off x="5069120" y="2300543"/>
            <a:ext cx="1577488" cy="1458102"/>
          </a:xfrm>
          <a:custGeom>
            <a:avLst/>
            <a:gdLst>
              <a:gd name="connsiteX0" fmla="*/ 59 w 1484778"/>
              <a:gd name="connsiteY0" fmla="*/ 1359732 h 1372410"/>
              <a:gd name="connsiteX1" fmla="*/ 476309 w 1484778"/>
              <a:gd name="connsiteY1" fmla="*/ 750132 h 1372410"/>
              <a:gd name="connsiteX2" fmla="*/ 771584 w 1484778"/>
              <a:gd name="connsiteY2" fmla="*/ 483432 h 1372410"/>
              <a:gd name="connsiteX3" fmla="*/ 1000184 w 1484778"/>
              <a:gd name="connsiteY3" fmla="*/ 369132 h 1372410"/>
              <a:gd name="connsiteX4" fmla="*/ 1276409 w 1484778"/>
              <a:gd name="connsiteY4" fmla="*/ 178632 h 1372410"/>
              <a:gd name="connsiteX5" fmla="*/ 1476434 w 1484778"/>
              <a:gd name="connsiteY5" fmla="*/ 26232 h 1372410"/>
              <a:gd name="connsiteX6" fmla="*/ 990659 w 1484778"/>
              <a:gd name="connsiteY6" fmla="*/ 750132 h 1372410"/>
              <a:gd name="connsiteX7" fmla="*/ 447734 w 1484778"/>
              <a:gd name="connsiteY7" fmla="*/ 1131132 h 1372410"/>
              <a:gd name="connsiteX8" fmla="*/ 59 w 1484778"/>
              <a:gd name="connsiteY8" fmla="*/ 1359732 h 137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4778" h="1372410">
                <a:moveTo>
                  <a:pt x="59" y="1359732"/>
                </a:moveTo>
                <a:cubicBezTo>
                  <a:pt x="4821" y="1296232"/>
                  <a:pt x="347722" y="896182"/>
                  <a:pt x="476309" y="750132"/>
                </a:cubicBezTo>
                <a:cubicBezTo>
                  <a:pt x="604897" y="604082"/>
                  <a:pt x="684272" y="546932"/>
                  <a:pt x="771584" y="483432"/>
                </a:cubicBezTo>
                <a:cubicBezTo>
                  <a:pt x="858896" y="419932"/>
                  <a:pt x="916047" y="419932"/>
                  <a:pt x="1000184" y="369132"/>
                </a:cubicBezTo>
                <a:cubicBezTo>
                  <a:pt x="1084321" y="318332"/>
                  <a:pt x="1197034" y="235782"/>
                  <a:pt x="1276409" y="178632"/>
                </a:cubicBezTo>
                <a:cubicBezTo>
                  <a:pt x="1355784" y="121482"/>
                  <a:pt x="1524059" y="-69018"/>
                  <a:pt x="1476434" y="26232"/>
                </a:cubicBezTo>
                <a:cubicBezTo>
                  <a:pt x="1428809" y="121482"/>
                  <a:pt x="1162109" y="565982"/>
                  <a:pt x="990659" y="750132"/>
                </a:cubicBezTo>
                <a:cubicBezTo>
                  <a:pt x="819209" y="934282"/>
                  <a:pt x="616009" y="1029532"/>
                  <a:pt x="447734" y="1131132"/>
                </a:cubicBezTo>
                <a:cubicBezTo>
                  <a:pt x="279459" y="1232732"/>
                  <a:pt x="-4703" y="1423232"/>
                  <a:pt x="59" y="1359732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38000">
                <a:schemeClr val="accent2">
                  <a:lumMod val="40000"/>
                  <a:lumOff val="60000"/>
                </a:schemeClr>
              </a:gs>
            </a:gsLst>
            <a:lin ang="16200000" scaled="0"/>
          </a:gra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CBE7E-0C22-408D-B88F-F83D8DC7C818}"/>
              </a:ext>
            </a:extLst>
          </p:cNvPr>
          <p:cNvCxnSpPr>
            <a:cxnSpLocks/>
            <a:endCxn id="16" idx="5"/>
          </p:cNvCxnSpPr>
          <p:nvPr/>
        </p:nvCxnSpPr>
        <p:spPr>
          <a:xfrm flipV="1">
            <a:off x="5069119" y="2328413"/>
            <a:ext cx="1568624" cy="143023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6DC83C-105B-9212-621B-FFBF495A99D1}"/>
              </a:ext>
            </a:extLst>
          </p:cNvPr>
          <p:cNvCxnSpPr>
            <a:cxnSpLocks/>
          </p:cNvCxnSpPr>
          <p:nvPr/>
        </p:nvCxnSpPr>
        <p:spPr>
          <a:xfrm flipV="1">
            <a:off x="5069120" y="2026059"/>
            <a:ext cx="1176396" cy="17090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64733C-4524-C246-ABD6-961A27DCAFE7}"/>
              </a:ext>
            </a:extLst>
          </p:cNvPr>
          <p:cNvSpPr txBox="1"/>
          <p:nvPr/>
        </p:nvSpPr>
        <p:spPr>
          <a:xfrm>
            <a:off x="2051351" y="3602140"/>
            <a:ext cx="4831514" cy="1582989"/>
          </a:xfrm>
          <a:custGeom>
            <a:avLst/>
            <a:gdLst>
              <a:gd name="connsiteX0" fmla="*/ 0 w 4831514"/>
              <a:gd name="connsiteY0" fmla="*/ 0 h 1582989"/>
              <a:gd name="connsiteX1" fmla="*/ 738531 w 4831514"/>
              <a:gd name="connsiteY1" fmla="*/ 0 h 1582989"/>
              <a:gd name="connsiteX2" fmla="*/ 1332117 w 4831514"/>
              <a:gd name="connsiteY2" fmla="*/ 0 h 1582989"/>
              <a:gd name="connsiteX3" fmla="*/ 2022334 w 4831514"/>
              <a:gd name="connsiteY3" fmla="*/ 0 h 1582989"/>
              <a:gd name="connsiteX4" fmla="*/ 2615920 w 4831514"/>
              <a:gd name="connsiteY4" fmla="*/ 0 h 1582989"/>
              <a:gd name="connsiteX5" fmla="*/ 3354451 w 4831514"/>
              <a:gd name="connsiteY5" fmla="*/ 0 h 1582989"/>
              <a:gd name="connsiteX6" fmla="*/ 3996352 w 4831514"/>
              <a:gd name="connsiteY6" fmla="*/ 0 h 1582989"/>
              <a:gd name="connsiteX7" fmla="*/ 4831514 w 4831514"/>
              <a:gd name="connsiteY7" fmla="*/ 0 h 1582989"/>
              <a:gd name="connsiteX8" fmla="*/ 4831514 w 4831514"/>
              <a:gd name="connsiteY8" fmla="*/ 559323 h 1582989"/>
              <a:gd name="connsiteX9" fmla="*/ 4831514 w 4831514"/>
              <a:gd name="connsiteY9" fmla="*/ 1055326 h 1582989"/>
              <a:gd name="connsiteX10" fmla="*/ 4831514 w 4831514"/>
              <a:gd name="connsiteY10" fmla="*/ 1582989 h 1582989"/>
              <a:gd name="connsiteX11" fmla="*/ 4092983 w 4831514"/>
              <a:gd name="connsiteY11" fmla="*/ 1582989 h 1582989"/>
              <a:gd name="connsiteX12" fmla="*/ 3402766 w 4831514"/>
              <a:gd name="connsiteY12" fmla="*/ 1582989 h 1582989"/>
              <a:gd name="connsiteX13" fmla="*/ 2664235 w 4831514"/>
              <a:gd name="connsiteY13" fmla="*/ 1582989 h 1582989"/>
              <a:gd name="connsiteX14" fmla="*/ 2070649 w 4831514"/>
              <a:gd name="connsiteY14" fmla="*/ 1582989 h 1582989"/>
              <a:gd name="connsiteX15" fmla="*/ 1380433 w 4831514"/>
              <a:gd name="connsiteY15" fmla="*/ 1582989 h 1582989"/>
              <a:gd name="connsiteX16" fmla="*/ 786847 w 4831514"/>
              <a:gd name="connsiteY16" fmla="*/ 1582989 h 1582989"/>
              <a:gd name="connsiteX17" fmla="*/ 0 w 4831514"/>
              <a:gd name="connsiteY17" fmla="*/ 1582989 h 1582989"/>
              <a:gd name="connsiteX18" fmla="*/ 0 w 4831514"/>
              <a:gd name="connsiteY18" fmla="*/ 1071156 h 1582989"/>
              <a:gd name="connsiteX19" fmla="*/ 0 w 4831514"/>
              <a:gd name="connsiteY19" fmla="*/ 559323 h 1582989"/>
              <a:gd name="connsiteX20" fmla="*/ 0 w 4831514"/>
              <a:gd name="connsiteY20" fmla="*/ 0 h 158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31514" h="1582989" fill="none" extrusionOk="0">
                <a:moveTo>
                  <a:pt x="0" y="0"/>
                </a:moveTo>
                <a:cubicBezTo>
                  <a:pt x="162801" y="10616"/>
                  <a:pt x="411514" y="-2016"/>
                  <a:pt x="738531" y="0"/>
                </a:cubicBezTo>
                <a:cubicBezTo>
                  <a:pt x="1065548" y="2016"/>
                  <a:pt x="1166271" y="15130"/>
                  <a:pt x="1332117" y="0"/>
                </a:cubicBezTo>
                <a:cubicBezTo>
                  <a:pt x="1497963" y="-15130"/>
                  <a:pt x="1712022" y="10762"/>
                  <a:pt x="2022334" y="0"/>
                </a:cubicBezTo>
                <a:cubicBezTo>
                  <a:pt x="2332646" y="-10762"/>
                  <a:pt x="2398453" y="-25815"/>
                  <a:pt x="2615920" y="0"/>
                </a:cubicBezTo>
                <a:cubicBezTo>
                  <a:pt x="2833387" y="25815"/>
                  <a:pt x="3125023" y="32574"/>
                  <a:pt x="3354451" y="0"/>
                </a:cubicBezTo>
                <a:cubicBezTo>
                  <a:pt x="3583879" y="-32574"/>
                  <a:pt x="3777480" y="-28613"/>
                  <a:pt x="3996352" y="0"/>
                </a:cubicBezTo>
                <a:cubicBezTo>
                  <a:pt x="4215224" y="28613"/>
                  <a:pt x="4462663" y="40385"/>
                  <a:pt x="4831514" y="0"/>
                </a:cubicBezTo>
                <a:cubicBezTo>
                  <a:pt x="4821086" y="163417"/>
                  <a:pt x="4815396" y="340973"/>
                  <a:pt x="4831514" y="559323"/>
                </a:cubicBezTo>
                <a:cubicBezTo>
                  <a:pt x="4847632" y="777673"/>
                  <a:pt x="4821900" y="821450"/>
                  <a:pt x="4831514" y="1055326"/>
                </a:cubicBezTo>
                <a:cubicBezTo>
                  <a:pt x="4841128" y="1289202"/>
                  <a:pt x="4811833" y="1398061"/>
                  <a:pt x="4831514" y="1582989"/>
                </a:cubicBezTo>
                <a:cubicBezTo>
                  <a:pt x="4619775" y="1611937"/>
                  <a:pt x="4337157" y="1555425"/>
                  <a:pt x="4092983" y="1582989"/>
                </a:cubicBezTo>
                <a:cubicBezTo>
                  <a:pt x="3848809" y="1610553"/>
                  <a:pt x="3733040" y="1586448"/>
                  <a:pt x="3402766" y="1582989"/>
                </a:cubicBezTo>
                <a:cubicBezTo>
                  <a:pt x="3072492" y="1579530"/>
                  <a:pt x="2973867" y="1571456"/>
                  <a:pt x="2664235" y="1582989"/>
                </a:cubicBezTo>
                <a:cubicBezTo>
                  <a:pt x="2354603" y="1594522"/>
                  <a:pt x="2225735" y="1567777"/>
                  <a:pt x="2070649" y="1582989"/>
                </a:cubicBezTo>
                <a:cubicBezTo>
                  <a:pt x="1915563" y="1598201"/>
                  <a:pt x="1562595" y="1583451"/>
                  <a:pt x="1380433" y="1582989"/>
                </a:cubicBezTo>
                <a:cubicBezTo>
                  <a:pt x="1198271" y="1582527"/>
                  <a:pt x="1049489" y="1606724"/>
                  <a:pt x="786847" y="1582989"/>
                </a:cubicBezTo>
                <a:cubicBezTo>
                  <a:pt x="524205" y="1559254"/>
                  <a:pt x="372605" y="1604523"/>
                  <a:pt x="0" y="1582989"/>
                </a:cubicBezTo>
                <a:cubicBezTo>
                  <a:pt x="18892" y="1465902"/>
                  <a:pt x="-301" y="1230391"/>
                  <a:pt x="0" y="1071156"/>
                </a:cubicBezTo>
                <a:cubicBezTo>
                  <a:pt x="301" y="911921"/>
                  <a:pt x="-18921" y="689228"/>
                  <a:pt x="0" y="559323"/>
                </a:cubicBezTo>
                <a:cubicBezTo>
                  <a:pt x="18921" y="429418"/>
                  <a:pt x="8496" y="264194"/>
                  <a:pt x="0" y="0"/>
                </a:cubicBezTo>
                <a:close/>
              </a:path>
              <a:path w="4831514" h="1582989" stroke="0" extrusionOk="0">
                <a:moveTo>
                  <a:pt x="0" y="0"/>
                </a:moveTo>
                <a:cubicBezTo>
                  <a:pt x="160187" y="-7268"/>
                  <a:pt x="456511" y="-12289"/>
                  <a:pt x="738531" y="0"/>
                </a:cubicBezTo>
                <a:cubicBezTo>
                  <a:pt x="1020551" y="12289"/>
                  <a:pt x="1202755" y="-21478"/>
                  <a:pt x="1380433" y="0"/>
                </a:cubicBezTo>
                <a:cubicBezTo>
                  <a:pt x="1558111" y="21478"/>
                  <a:pt x="1912431" y="-671"/>
                  <a:pt x="2070649" y="0"/>
                </a:cubicBezTo>
                <a:cubicBezTo>
                  <a:pt x="2228867" y="671"/>
                  <a:pt x="2616038" y="15384"/>
                  <a:pt x="2857495" y="0"/>
                </a:cubicBezTo>
                <a:cubicBezTo>
                  <a:pt x="3098952" y="-15384"/>
                  <a:pt x="3338095" y="-13022"/>
                  <a:pt x="3596027" y="0"/>
                </a:cubicBezTo>
                <a:cubicBezTo>
                  <a:pt x="3853959" y="13022"/>
                  <a:pt x="3987267" y="21017"/>
                  <a:pt x="4237928" y="0"/>
                </a:cubicBezTo>
                <a:cubicBezTo>
                  <a:pt x="4488589" y="-21017"/>
                  <a:pt x="4585376" y="23301"/>
                  <a:pt x="4831514" y="0"/>
                </a:cubicBezTo>
                <a:cubicBezTo>
                  <a:pt x="4841189" y="213249"/>
                  <a:pt x="4852424" y="277348"/>
                  <a:pt x="4831514" y="511833"/>
                </a:cubicBezTo>
                <a:cubicBezTo>
                  <a:pt x="4810604" y="746318"/>
                  <a:pt x="4822454" y="893932"/>
                  <a:pt x="4831514" y="1039496"/>
                </a:cubicBezTo>
                <a:cubicBezTo>
                  <a:pt x="4840574" y="1185060"/>
                  <a:pt x="4809317" y="1427441"/>
                  <a:pt x="4831514" y="1582989"/>
                </a:cubicBezTo>
                <a:cubicBezTo>
                  <a:pt x="4610389" y="1548793"/>
                  <a:pt x="4303908" y="1563654"/>
                  <a:pt x="4092983" y="1582989"/>
                </a:cubicBezTo>
                <a:cubicBezTo>
                  <a:pt x="3882058" y="1602324"/>
                  <a:pt x="3707738" y="1582085"/>
                  <a:pt x="3402766" y="1582989"/>
                </a:cubicBezTo>
                <a:cubicBezTo>
                  <a:pt x="3097794" y="1583893"/>
                  <a:pt x="2828764" y="1552731"/>
                  <a:pt x="2615920" y="1582989"/>
                </a:cubicBezTo>
                <a:cubicBezTo>
                  <a:pt x="2403076" y="1613247"/>
                  <a:pt x="2147081" y="1615362"/>
                  <a:pt x="1877388" y="1582989"/>
                </a:cubicBezTo>
                <a:cubicBezTo>
                  <a:pt x="1607695" y="1550616"/>
                  <a:pt x="1457622" y="1585577"/>
                  <a:pt x="1138857" y="1582989"/>
                </a:cubicBezTo>
                <a:cubicBezTo>
                  <a:pt x="820092" y="1580401"/>
                  <a:pt x="258116" y="1579961"/>
                  <a:pt x="0" y="1582989"/>
                </a:cubicBezTo>
                <a:cubicBezTo>
                  <a:pt x="6631" y="1464962"/>
                  <a:pt x="6271" y="1278967"/>
                  <a:pt x="0" y="1055326"/>
                </a:cubicBezTo>
                <a:cubicBezTo>
                  <a:pt x="-6271" y="831685"/>
                  <a:pt x="20451" y="616326"/>
                  <a:pt x="0" y="496003"/>
                </a:cubicBezTo>
                <a:cubicBezTo>
                  <a:pt x="-20451" y="375680"/>
                  <a:pt x="-5854" y="210137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5987956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lIns="720000" tIns="540000" rIns="720000" bIns="540000" rtlCol="0">
            <a:spAutoFit/>
          </a:bodyPr>
          <a:lstStyle/>
          <a:p>
            <a:pPr algn="ctr"/>
            <a:r>
              <a:rPr lang="it-IT" sz="3200" b="1">
                <a:solidFill>
                  <a:srgbClr val="C00000"/>
                </a:solidFill>
              </a:rPr>
              <a:t>FUNCTIONAL DATA!</a:t>
            </a:r>
            <a:endParaRPr lang="en-US" sz="32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0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7A4FBDD-6C32-B521-741B-18F10199E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54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/>
              <a:t>Dataset</a:t>
            </a:r>
          </a:p>
        </p:txBody>
      </p:sp>
      <p:pic>
        <p:nvPicPr>
          <p:cNvPr id="11" name="Picture 10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AD8CA0B-8223-3C69-6174-5EBAAB51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00" y="3888000"/>
            <a:ext cx="5852461" cy="3020723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92ADAE6E-FC17-7243-F1D7-E1E28AA5D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" y="792000"/>
            <a:ext cx="5852461" cy="30207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36583B-7BE8-3ACB-DD76-67FEBA3736C6}"/>
              </a:ext>
            </a:extLst>
          </p:cNvPr>
          <p:cNvSpPr txBox="1"/>
          <p:nvPr/>
        </p:nvSpPr>
        <p:spPr>
          <a:xfrm>
            <a:off x="6094230" y="2071528"/>
            <a:ext cx="2410185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RESET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F25A8C-7AD1-3902-92CE-81268099B70C}"/>
              </a:ext>
            </a:extLst>
          </p:cNvPr>
          <p:cNvSpPr txBox="1"/>
          <p:nvPr/>
        </p:nvSpPr>
        <p:spPr>
          <a:xfrm>
            <a:off x="457200" y="5167528"/>
            <a:ext cx="2399071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READJUSTMENT</a:t>
            </a:r>
          </a:p>
        </p:txBody>
      </p:sp>
    </p:spTree>
    <p:extLst>
      <p:ext uri="{BB962C8B-B14F-4D97-AF65-F5344CB8AC3E}">
        <p14:creationId xmlns:p14="http://schemas.microsoft.com/office/powerpoint/2010/main" val="2931714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F67704-8F72-F99C-67F9-1BD7A7784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54000"/>
            <a:ext cx="8229600" cy="1143000"/>
          </a:xfrm>
        </p:spPr>
        <p:txBody>
          <a:bodyPr/>
          <a:lstStyle/>
          <a:p>
            <a:r>
              <a:rPr lang="en-US" b="1"/>
              <a:t>Dataset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DD998C9-2663-9C53-72E5-14612C94F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00" y="3888000"/>
            <a:ext cx="5852461" cy="302072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B19AD5B-46E8-CB53-3FA8-092565C3F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" y="792000"/>
            <a:ext cx="5852461" cy="3020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E1E690-4562-22FB-68D5-C3D82B1EDE33}"/>
              </a:ext>
            </a:extLst>
          </p:cNvPr>
          <p:cNvSpPr txBox="1"/>
          <p:nvPr/>
        </p:nvSpPr>
        <p:spPr>
          <a:xfrm>
            <a:off x="6094230" y="2071528"/>
            <a:ext cx="2410185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PRACTICE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7F6EA-A4D4-9951-0E3F-CF00579A53FB}"/>
              </a:ext>
            </a:extLst>
          </p:cNvPr>
          <p:cNvSpPr txBox="1"/>
          <p:nvPr/>
        </p:nvSpPr>
        <p:spPr>
          <a:xfrm>
            <a:off x="457200" y="5167528"/>
            <a:ext cx="2399071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FATIGUE</a:t>
            </a:r>
          </a:p>
        </p:txBody>
      </p:sp>
    </p:spTree>
    <p:extLst>
      <p:ext uri="{BB962C8B-B14F-4D97-AF65-F5344CB8AC3E}">
        <p14:creationId xmlns:p14="http://schemas.microsoft.com/office/powerpoint/2010/main" val="1725617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26</Slides>
  <Notes>4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Background</vt:lpstr>
      <vt:lpstr>Background</vt:lpstr>
      <vt:lpstr>Background</vt:lpstr>
      <vt:lpstr>Data Collection The experiment</vt:lpstr>
      <vt:lpstr>Data Collection The experiment</vt:lpstr>
      <vt:lpstr>Dataset</vt:lpstr>
      <vt:lpstr>Dataset</vt:lpstr>
      <vt:lpstr>Dataset</vt:lpstr>
      <vt:lpstr>Research Questions</vt:lpstr>
      <vt:lpstr>Research Questions</vt:lpstr>
      <vt:lpstr>Test: Awake vs Nap</vt:lpstr>
      <vt:lpstr>Test: Awake vs Nap</vt:lpstr>
      <vt:lpstr>Research Questions</vt:lpstr>
      <vt:lpstr>Test: Set-Wise Practice Effect </vt:lpstr>
      <vt:lpstr>Test: Set-Wise Practice Effect </vt:lpstr>
      <vt:lpstr>Test: Set-Wise Practice Effect </vt:lpstr>
      <vt:lpstr>Test: Overall Practice Effect </vt:lpstr>
      <vt:lpstr>Test: Overall Practice Effect </vt:lpstr>
      <vt:lpstr>Test: Overall Practice Effect </vt:lpstr>
      <vt:lpstr>Research Questions</vt:lpstr>
      <vt:lpstr>Regression Model The concurrent model</vt:lpstr>
      <vt:lpstr>Regression Model The concurrent model</vt:lpstr>
      <vt:lpstr>Conclusions</vt:lpstr>
      <vt:lpstr>Future Developments </vt:lpstr>
      <vt:lpstr>PowerPoint Presentation</vt:lpstr>
    </vt:vector>
  </TitlesOfParts>
  <Company>city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</dc:title>
  <dc:creator>M Felice Ghilardi</dc:creator>
  <cp:revision>1</cp:revision>
  <dcterms:created xsi:type="dcterms:W3CDTF">2022-04-02T09:13:09Z</dcterms:created>
  <dcterms:modified xsi:type="dcterms:W3CDTF">2022-07-12T21:39:55Z</dcterms:modified>
</cp:coreProperties>
</file>